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comments/modernComment_102_7DC05F85.xml" ContentType="application/vnd.ms-powerpoint.comments+xml"/>
  <Override PartName="/ppt/notesSlides/notesSlide14.xml" ContentType="application/vnd.openxmlformats-officedocument.presentationml.notesSlide+xml"/>
  <Override PartName="/ppt/comments/modernComment_123_DD226EE1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6_31362CA7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handoutMasterIdLst>
    <p:handoutMasterId r:id="rId107"/>
  </p:handoutMasterIdLst>
  <p:sldIdLst>
    <p:sldId id="308" r:id="rId2"/>
    <p:sldId id="299" r:id="rId3"/>
    <p:sldId id="320" r:id="rId4"/>
    <p:sldId id="319" r:id="rId5"/>
    <p:sldId id="322" r:id="rId6"/>
    <p:sldId id="318" r:id="rId7"/>
    <p:sldId id="366" r:id="rId8"/>
    <p:sldId id="323" r:id="rId9"/>
    <p:sldId id="330" r:id="rId10"/>
    <p:sldId id="365" r:id="rId11"/>
    <p:sldId id="331" r:id="rId12"/>
    <p:sldId id="367" r:id="rId13"/>
    <p:sldId id="327" r:id="rId14"/>
    <p:sldId id="326" r:id="rId15"/>
    <p:sldId id="362" r:id="rId16"/>
    <p:sldId id="328" r:id="rId17"/>
    <p:sldId id="371" r:id="rId18"/>
    <p:sldId id="324" r:id="rId19"/>
    <p:sldId id="317" r:id="rId20"/>
    <p:sldId id="372" r:id="rId21"/>
    <p:sldId id="369" r:id="rId22"/>
    <p:sldId id="370" r:id="rId23"/>
    <p:sldId id="368" r:id="rId24"/>
    <p:sldId id="333" r:id="rId25"/>
    <p:sldId id="336" r:id="rId26"/>
    <p:sldId id="334" r:id="rId27"/>
    <p:sldId id="335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6" r:id="rId47"/>
    <p:sldId id="364" r:id="rId48"/>
    <p:sldId id="357" r:id="rId49"/>
    <p:sldId id="358" r:id="rId50"/>
    <p:sldId id="360" r:id="rId51"/>
    <p:sldId id="359" r:id="rId52"/>
    <p:sldId id="363" r:id="rId53"/>
    <p:sldId id="321" r:id="rId54"/>
    <p:sldId id="315" r:id="rId55"/>
    <p:sldId id="304" r:id="rId56"/>
    <p:sldId id="257" r:id="rId57"/>
    <p:sldId id="258" r:id="rId58"/>
    <p:sldId id="290" r:id="rId59"/>
    <p:sldId id="291" r:id="rId60"/>
    <p:sldId id="292" r:id="rId61"/>
    <p:sldId id="301" r:id="rId62"/>
    <p:sldId id="303" r:id="rId63"/>
    <p:sldId id="270" r:id="rId64"/>
    <p:sldId id="316" r:id="rId65"/>
    <p:sldId id="307" r:id="rId66"/>
    <p:sldId id="278" r:id="rId67"/>
    <p:sldId id="282" r:id="rId68"/>
    <p:sldId id="300" r:id="rId69"/>
    <p:sldId id="274" r:id="rId70"/>
    <p:sldId id="273" r:id="rId71"/>
    <p:sldId id="285" r:id="rId72"/>
    <p:sldId id="305" r:id="rId73"/>
    <p:sldId id="306" r:id="rId74"/>
    <p:sldId id="284" r:id="rId75"/>
    <p:sldId id="276" r:id="rId76"/>
    <p:sldId id="261" r:id="rId77"/>
    <p:sldId id="269" r:id="rId78"/>
    <p:sldId id="263" r:id="rId79"/>
    <p:sldId id="264" r:id="rId80"/>
    <p:sldId id="260" r:id="rId81"/>
    <p:sldId id="265" r:id="rId82"/>
    <p:sldId id="267" r:id="rId83"/>
    <p:sldId id="266" r:id="rId84"/>
    <p:sldId id="271" r:id="rId85"/>
    <p:sldId id="277" r:id="rId86"/>
    <p:sldId id="279" r:id="rId87"/>
    <p:sldId id="268" r:id="rId88"/>
    <p:sldId id="280" r:id="rId89"/>
    <p:sldId id="281" r:id="rId90"/>
    <p:sldId id="287" r:id="rId91"/>
    <p:sldId id="288" r:id="rId92"/>
    <p:sldId id="302" r:id="rId93"/>
    <p:sldId id="309" r:id="rId94"/>
    <p:sldId id="310" r:id="rId95"/>
    <p:sldId id="311" r:id="rId96"/>
    <p:sldId id="312" r:id="rId97"/>
    <p:sldId id="313" r:id="rId98"/>
    <p:sldId id="314" r:id="rId99"/>
    <p:sldId id="275" r:id="rId100"/>
    <p:sldId id="298" r:id="rId101"/>
    <p:sldId id="294" r:id="rId102"/>
    <p:sldId id="295" r:id="rId103"/>
    <p:sldId id="296" r:id="rId104"/>
    <p:sldId id="297" r:id="rId10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FFFFCC"/>
    <a:srgbClr val="4472C4"/>
    <a:srgbClr val="A9D18E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98D3C0-3F08-4D74-A670-553F1BA945EE}" v="207" dt="2024-11-20T04:23:41.6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4" autoAdjust="0"/>
    <p:restoredTop sz="94660"/>
  </p:normalViewPr>
  <p:slideViewPr>
    <p:cSldViewPr snapToGrid="0">
      <p:cViewPr>
        <p:scale>
          <a:sx n="150" d="100"/>
          <a:sy n="150" d="100"/>
        </p:scale>
        <p:origin x="231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14" Type="http://schemas.microsoft.com/office/2018/10/relationships/authors" Target="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" creationId="{08B246D3-941D-46D1-A7D2-804BE312808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8" creationId="{714AEC8D-B50D-4468-A886-61550CA586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1" creationId="{EE187271-0DA4-4590-BFF4-DB0E437ADC9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" creationId="{B8C2E4F8-100D-4441-8950-8850660E06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" creationId="{7FCB9D34-A6BB-43BA-B118-6B9CA12222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4" creationId="{05E386D1-9E04-49BB-84A6-DA30F9285B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6" creationId="{DBE3F7BD-CA8A-E510-B5BF-6324030E2C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" creationId="{1DECF081-7439-4F49-BB73-D7511364B5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6" creationId="{28BC0C98-8210-47B5-9649-E50C355DF5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9" creationId="{12D9562C-47F7-4C84-A736-3C14378D4C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89" creationId="{D89CD5F6-6E9C-4ED4-8C8E-D0ED37F7A8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0" creationId="{85297213-F822-4911-B535-ED7E4044DA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4" creationId="{1A07BA25-0F31-4359-960F-31B007A0CC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6" creationId="{F2FC27E4-3390-4BD1-AF6E-A6B18AF63C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8" creationId="{8B0E2E4D-C107-4064-8A86-C0CB8D2CB4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02" creationId="{85E11A5E-2FBA-4A2C-A12E-90CBEA33BB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07" creationId="{0B9550D3-9E10-45F7-BEFE-7EE661DC6D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10" creationId="{F8B1A00D-6CFC-411D-9244-1AAF11B978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13" creationId="{C6F6D65C-FF83-4316-90A5-776803571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1" creationId="{20D17F78-34C3-4B44-8B9A-3A9553CB429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5" creationId="{21D628DF-8A37-4463-9B55-C62EF46CF6A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8" creationId="{DB470477-8AE4-4C57-91F0-D2B6A8C029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1" creationId="{E88BAD95-EFF6-49E9-A148-A94C96B7FF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4" creationId="{4F870670-371B-4A6D-AE32-DB66DA198D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7" creationId="{724862A9-8D17-4918-A60B-68BB88E709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40" creationId="{834444CE-8311-4ADB-8E5C-6DD9BE689F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43" creationId="{28E152B0-3521-4655-A590-C592C363D8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6" creationId="{0ECB8F80-0B39-4382-AB2C-F1E7E4E1B6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7" creationId="{80EABE82-F63E-4784-81CB-49C158223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8" creationId="{78D8C52E-EC0A-4D2E-8101-FA6474DB3BA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9" creationId="{E5BF77EF-1147-428D-A70C-02FF093229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0" creationId="{F213134D-7A52-4609-A3D2-D6FBFE944B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1" creationId="{FE6C027A-ADF9-4ED3-BCAD-5A03D6AE15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2" creationId="{0BF5ED05-207B-473D-A768-218AB5AE054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3" creationId="{6653A6E0-E407-44F3-B902-01319524D6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2" creationId="{CB83E0F8-845E-3180-39D5-90CD15A49BE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3" creationId="{04CBFAC5-2A11-751D-D1AC-F86DEDEAA9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4" creationId="{6AA55AC5-42E7-2E16-25B1-331B11B505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5" creationId="{2F52CB5D-223E-61CF-004E-60298D1EB9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10" creationId="{F98CF491-909F-4471-D455-45C08C8E97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14" creationId="{49881FDC-8E26-6979-9776-605BE68117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16" creationId="{F3400D2F-334F-8054-5128-AD6915F834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472" creationId="{FD22F2E9-2DDE-4BB5-9BF5-E7B9D3639C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474" creationId="{EFDA13BD-4D07-C328-2F73-D1223824275D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" creationId="{6D3BBCE6-CA13-4044-B3AA-06525BB04B5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" creationId="{E1F0B82A-064F-4405-97D6-B1C371DE389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" creationId="{66D5C9C5-4007-43DF-A1D1-3D088888D8A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5" creationId="{C8CCC435-1371-40FB-9FC7-C5A2EC737CE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9" creationId="{0004084C-4A22-4310-8D1F-265AF3DD93D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65" creationId="{264822B5-0ACF-4F3B-B560-2880D098981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67" creationId="{04EA92E6-AC2E-4004-9D10-E53010735A8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2" creationId="{11B93A5D-74C4-482A-AD7E-D3E468E9578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4" creationId="{82C2275E-A936-4DBB-B4DA-7DA8E784544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5" creationId="{7A31F2DE-F135-4CE0-B4A2-1206F7D0EFB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7" creationId="{446C6F98-AF83-4FAE-AB4A-5AC57811080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0" creationId="{2B081A4C-0C80-4D08-9CA3-73159DB532D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1" creationId="{C1B29526-8025-42C9-BF75-D5AA74BCF2D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5" creationId="{175A3987-BAAB-41CA-8592-D6FA414540E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6" creationId="{E3CF0999-9162-42C1-BB06-E62AC67AEBD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9" creationId="{DDEBA235-D001-4BC6-9330-14A5105E23A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12" creationId="{6DAF7BFF-82FD-4BA4-85AE-5826F48FF3E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18" creationId="{5C5FEE28-7BB6-4A7C-9CE0-E372BF58522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19" creationId="{6E9847FD-05C1-423E-8797-0C952CF98C3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20" creationId="{2A5F16B0-F08E-43EA-9AB9-DB33F7F6A00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24" creationId="{FB74B608-DA83-4660-A775-43310FA37D9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27" creationId="{1A926D54-C224-4D9B-A712-D197A4A8644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0" creationId="{99179D2E-31D7-4AF0-BFD8-17A33F0ADAF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3" creationId="{26840BC6-FD37-483C-B4BE-DFFB86049BD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6" creationId="{CFBC55B9-BF9C-4AED-B4CE-8CFE882AA70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9" creationId="{E1B8174F-EB07-46B8-AB94-6E43B9B1066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42" creationId="{5109F517-98C4-436D-A1DD-2FFA7F82548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45" creationId="{06F2D6F1-6995-40C6-8654-A3D1A49C6CB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14" creationId="{19CF7F7B-A035-4CB4-8767-8E7C52DC6B0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15" creationId="{3498C8A1-CC28-409E-8458-ACED67F1C57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48" creationId="{9E2C3972-E991-4618-A482-3C894505CB6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49" creationId="{7113708C-42C0-4517-B8F1-34848292C66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89" creationId="{FBE8182D-F78A-417B-8EE0-2D39599FB7C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93" creationId="{9095FE3F-A3DE-4BF8-81C0-43A6E76BDAF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97" creationId="{45FF0ACD-65EE-4BFF-9BCD-8FB7362395E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09" creationId="{C25F0635-BCF4-9543-0779-45E66477CB9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13" creationId="{829B7EF8-8D79-115A-FE7E-9288A4FA53D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15" creationId="{670ED1CA-4A5B-C70F-F5AB-44B14EB749A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18" creationId="{CD3789A1-1258-4044-898B-8B3AB15738E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3" creationId="{4292A5F2-7E80-460A-AEF2-B27FE6016C6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4" creationId="{47D2ADF2-430A-4192-A611-F82698FE522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5" creationId="{571BFDB5-C4E0-41FD-AB47-AE5DFE2082C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6" creationId="{F6C26973-6708-4C95-8801-8291ED75865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7" creationId="{128B2EAA-A4CD-4F93-87A6-964BBCCFF54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0" creationId="{12B22C60-2D77-4C5D-92FC-DEC40D5BBBA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5" creationId="{E7D1ED6A-8AF9-4B6D-A8AE-9DC814DDF75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6" creationId="{164C9CB7-4336-4814-AD26-25C99317EBC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7" creationId="{53DC116F-4BC8-4BC1-A826-012FB6D8550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8" creationId="{94526DDF-8405-498B-AD26-18893F468E4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9" creationId="{AA6955E0-7066-481D-B2C1-8876D15004D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2" creationId="{C1CA3403-771E-4A34-ABDE-D86AF619CEB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7" creationId="{7BACBF7F-8264-41CF-AD2E-E736C8763FC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8" creationId="{4F188332-E8C2-4AC9-B8C5-5D2C7799E75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9" creationId="{E4355314-D220-4D7D-9786-E97738434F6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70" creationId="{C85707C6-6A02-42FB-93EB-18A6944476D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71" creationId="{B547257D-9AD0-4C63-ADD6-23175FE6BE2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84" creationId="{2E3E54FD-7B7E-4EAD-9A31-A2E99FA8B70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89" creationId="{06A9A8E9-728D-45CA-B3FA-A1F8D50BCEB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0" creationId="{3E999EF3-734D-44F3-93B9-C514D989756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1" creationId="{0AE3CD09-283B-4A36-BBD0-63C87869A9B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2" creationId="{5EAC94DC-5475-46B3-B51D-659A76B8071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3" creationId="{2F019E9F-7D02-4B09-B667-923031065A4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06" creationId="{6BFD64DE-16F5-43DD-8671-FC91429DA3F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1" creationId="{C7011DF3-540F-44AF-A2DA-23EB9AD6ED1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2" creationId="{7C24512C-D354-4093-B307-604F6799D09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3" creationId="{F4416AA3-DC79-418B-A3FD-5D17BB0CC22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4" creationId="{0C2A5CBD-7C48-48A1-A555-4D3FB6F4351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5" creationId="{0BC42844-1F43-444B-B98B-89723D78289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28" creationId="{8BD8FB43-E142-4BC3-8381-37E2003068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3" creationId="{1676466A-A3A9-430A-A07B-FBB31CB8690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4" creationId="{4C7AF9E9-BDCE-4218-B4E8-87B8865F001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5" creationId="{B8FF444E-16AC-4791-B2DC-4B2F0D3B994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6" creationId="{08B0CD87-46DC-4BC6-B7B1-083EC424996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7" creationId="{A7944B2D-E605-44C5-94DE-594C9EDE972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0" creationId="{3B44286D-9024-4781-B4E0-5602882DD6E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5" creationId="{4B8592F0-7A7F-4973-A8F5-2D696500C33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6" creationId="{2E2AA82A-0AF5-4A01-BDD8-22A1E6027F0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7" creationId="{611F9E21-9851-4C85-B106-A3297856EE8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8" creationId="{E904BD03-D3E7-4B6A-9694-DAD9E3E5BB7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9" creationId="{D81D7E84-4EE4-497E-832A-18791118088D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5" creationId="{466B1293-B856-4823-905E-56EE2F7D2E2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6" creationId="{8813AF96-EF8E-4A9B-BDDE-7CE28564021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7" creationId="{1BF3A7D1-F7CF-4B80-92E3-E53FB9E69DD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9" creationId="{6855BF77-5479-4DF2-833D-84737415CE0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17" creationId="{853F47E3-9ABF-4FC4-9096-59288DAC418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20" creationId="{DCD78E2E-56C2-48AD-B4E7-F615D86E9D3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22" creationId="{28CF5E5D-16CB-4475-9A77-FCC97506D78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24" creationId="{FDD915CB-4C7D-43F1-97AA-A3038911EB1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36" creationId="{858FBB6E-13F1-D094-ACEE-5EC3B26F0105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8" creationId="{AA30994E-A93C-4579-970C-AA1D1E785A8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0" creationId="{59FEBD6D-250D-4009-81C4-2105DDDABC7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" creationId="{CBC66723-B8E9-4156-8347-2B53DCF4AD5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" creationId="{A0D23763-24B4-44DF-A3CC-2C94D0E50D9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" creationId="{FAE9DAD8-0BF8-40A9-B25A-8656827559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" creationId="{83D88A28-65D2-4D54-AD79-091342C915C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" creationId="{D049FC9B-9C67-45AD-81B5-A7C86D8B2E2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" creationId="{6EF6E4C4-09E3-434A-897D-A56E0E77084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8" creationId="{735C9627-800A-4DEC-B472-2B6BFC4A17A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9" creationId="{2452D8F7-1F79-4099-B207-153F37E812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0" creationId="{DCAA0DEF-0B34-4B9A-84D1-3E0D054E47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3" creationId="{C2C408CB-F9D5-4762-B5E0-19A55A786C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4" creationId="{29CBE30A-6D59-4F69-83AD-F047D082AB0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5" creationId="{A14CE03A-0E5D-4FF5-9C42-34884EBD88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6" creationId="{B08AACB8-32C9-4336-BDA8-BC4259CFC11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7" creationId="{710187E0-C1EB-4423-BA15-B02E7EC4C4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8" creationId="{056515D7-D860-44C3-AA66-34466CCD98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9" creationId="{CFD6FBBC-AB53-4139-8C1F-86FC94EFB93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61" creationId="{443561F3-358A-47AA-89A4-DC985483AB3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66" creationId="{4E38326B-AC30-4213-9075-5BD862CE42F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71" creationId="{B6AEE66A-9CBC-43D1-81F4-F1A38A9C6BB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73" creationId="{0D1DAB50-D8BA-4C97-B562-C9BA8BD4E8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76" creationId="{3DD5344C-C304-49F1-AF25-0F38F643040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84" creationId="{F5B938AC-3396-439E-A018-F66C21B4FEA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1" creationId="{EB35FEB3-7A62-450E-AA01-6D9720A62E6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3" creationId="{7486D547-8679-4A6A-BDDD-5145998E98B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7" creationId="{4CECB1FB-221F-4A3A-85AF-BC16296CF85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9" creationId="{C6345025-CBFB-4B31-B27F-165054599B2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03" creationId="{9E435528-4D5C-4E03-A793-B165741B459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08" creationId="{70A889B1-CBB1-431D-95CD-0936E06FEF4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1" creationId="{E5006A7F-8EE7-4677-8743-F992730211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4" creationId="{7DD14726-FF6F-4505-9184-69D2050332D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5" creationId="{AD8F896A-E22F-4809-8C26-F224B4C8C10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6" creationId="{95D95E96-1694-44ED-B995-B7BF4816F5C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7" creationId="{56011699-5D71-484F-9DA1-A6B2B0F356A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22" creationId="{F892D6B4-2C58-4DAA-BD76-7122DE1E50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26" creationId="{F5622B5B-F2D3-410E-AC1C-4A24AB8E0FD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29" creationId="{5E902CF4-CBB6-4A42-AF88-B390257C9D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32" creationId="{B9CF1D71-6D0C-408F-9F30-4A12B5B5109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35" creationId="{4EB7DB99-34E0-4B3C-B22F-1A341EDC33F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38" creationId="{DE044DCF-345C-403F-8CE0-C0810E5299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41" creationId="{EC06272E-08D1-4D17-B5FA-C5AC1343D8C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44" creationId="{C3698CCE-E875-4365-BBCF-E3C4B22B3C9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0" creationId="{39874792-752B-4075-8478-F3391F6B669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1" creationId="{AD600660-4D6A-4AD9-A6A9-9D74CDF569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2" creationId="{73634F87-DF69-40A8-9F0D-EA05E94F3CB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3" creationId="{22EB0BCB-6688-47AF-9E95-B2AF811BE4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4" creationId="{163D71B0-2C1E-49E0-93B1-7C3D06C28A1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5" creationId="{4AAB5723-ACFB-4945-9659-1F227E367D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6" creationId="{00907660-22B1-4D48-9007-23E97D60AA6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7" creationId="{BDB37F7A-E063-4A45-9AF3-F53E571106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4" creationId="{109FE2B5-A8A8-4FFA-931D-A694B9340B2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5" creationId="{ECECD6C8-81F4-4182-81D6-30AF9B0AEB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6" creationId="{81D7E90F-6FB3-4496-9269-66CD4E9957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7" creationId="{B2A8CC94-481F-4BD7-97FE-B06306D7493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8" creationId="{C0353860-81EA-453E-8F1B-DEC99122DA6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9" creationId="{1871AD2F-9073-42ED-8233-300B697C303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71" creationId="{1727D2B3-2ED9-478C-9087-2E911FF26BC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72" creationId="{92E7A42D-5EE3-4FCB-AB16-C8BED2CAB9B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73" creationId="{C5700806-4BC3-4AB7-948B-97E7B64EBEE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0" creationId="{3A725FC7-CFA3-410C-8B77-94260CE85F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1" creationId="{C9DB8026-0D78-4C66-9E2C-DD7D429B83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2" creationId="{72558DA5-AA12-4591-B0EC-84A359C4B8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4" creationId="{1E135313-610F-4349-84F1-DB22329665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5" creationId="{6C53A309-7C4A-4D33-85B0-773D20436B1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6" creationId="{F739A537-D895-490C-955B-40F5D74473A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8" creationId="{CF4EE9A7-D067-4912-844E-B89E40BA491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9" creationId="{62CDCF78-6787-4BB5-A098-A5C48D9B8C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00" creationId="{78664EA4-1593-4AE2-9A43-CF2C34EFF55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11" creationId="{BAB9F976-6F67-7A28-D224-BE3D8528B1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17" creationId="{7EC5F992-C332-7064-0A17-BD3571351EC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19" creationId="{6A5A40AF-7F1F-47CF-9AFB-B326F5FE2D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0" creationId="{53085796-C9AF-4352-A4E7-73D8E5766E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1" creationId="{0A80A371-A4E7-40F4-B1CB-55F23410E20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2" creationId="{97407500-A358-40C6-A063-439EF99D20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8" creationId="{A59CB654-9D4C-43BC-9C1B-B52A5D8EE8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9" creationId="{76207ACC-7A44-40A0-BBEB-1F4A3665C77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0" creationId="{C6FDD702-F1A8-482B-A4EC-048F4FFA54A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1" creationId="{FE8B961D-2366-4852-9B01-DCB805387C1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2" creationId="{DA8A646C-053B-47E7-85EF-7C925C6108C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3" creationId="{716FBDFB-DF8F-4EAB-84FE-FBB61303BD1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4" creationId="{E1798EDB-8594-4CCA-BEA0-099B07901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5" creationId="{D638F26C-9154-4AEE-961E-08A10BC055F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6" creationId="{069474E9-93DD-4E42-B27C-9ACD87EEDB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7" creationId="{A506C03E-F9CA-4D5C-A6D8-28C01CD4BA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8" creationId="{1E4ADC70-C59C-403D-8D06-0F4E9D3788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9" creationId="{B6DC0D61-D3F5-4CE0-9D6A-99EBDC7EA8D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1" creationId="{0F73B1B2-FC6B-47B8-AF45-518542F85C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2" creationId="{DF82A606-9DCE-4822-BF56-EAF37079D3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3" creationId="{E95491F3-6E49-4737-885C-F4B7872125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4" creationId="{3EAF5106-5F09-4975-9553-01118596FA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0" creationId="{AAEDE115-52F0-4AEF-B7D0-A87F6945E8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1" creationId="{F9C021B5-9657-4850-8E68-BBDF8CE823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2" creationId="{813398AB-EC46-41A9-80D3-7A29606588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3" creationId="{D6092876-AF06-4A4F-A4C9-1C4605F0156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4" creationId="{16886088-3BB3-415C-B064-FCBFACE12FA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5" creationId="{C8F7B777-A169-4178-833D-6CF90173BB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6" creationId="{A507D673-036F-4A94-9FEC-F817A1EBDEF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7" creationId="{11A3A08C-1C62-4804-9A97-45A7B947E4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8" creationId="{756EE0B7-CAD7-451B-A9F8-0478EABEDB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9" creationId="{345BA626-2D76-4D9A-A825-D8420040FDB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0" creationId="{A886F5FF-7956-4BB7-A0F3-9C084B84C16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1" creationId="{FBF13600-A1F2-49F3-8606-16EDF965177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3" creationId="{E0CC050B-6FFA-4BB9-A9F5-2E732B9131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4" creationId="{AA82CCBC-7BF6-4DB4-AED9-B12E543D3C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5" creationId="{A02B250C-0732-44A1-9746-F5214CD4F7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6" creationId="{BAF58390-603B-47FA-BB6E-99CCBB4A9D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2" creationId="{E2703967-A77B-41EE-A0F9-0B80359E6A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3" creationId="{64CE9C38-9283-4EF6-8336-41B298A134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4" creationId="{2AF63350-95D0-489D-B3A6-551A0FEF0E8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5" creationId="{85916FF5-4DFC-48F6-B98C-45C3FD442C3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6" creationId="{E0FD48DB-9F82-42EA-A45C-0327191D2FC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7" creationId="{963732B3-2E6C-468A-8E80-D150B3575E3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8" creationId="{E4C7B6A0-3810-480C-BCD6-9501DAB97E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9" creationId="{11CC0992-4943-4650-A774-2D20572BB4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0" creationId="{E0E56912-E1F3-4A0D-8B22-B320E91750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1" creationId="{E487E084-EC12-4F08-B824-DB37ABC5CA8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2" creationId="{A405E33A-CC6B-49A9-954C-7DCBD941E5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3" creationId="{48361352-BC3E-4F74-9C9E-834604877F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5" creationId="{7E73E86C-7914-43AD-B877-79B313A1407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6" creationId="{FB02AA10-CE83-4210-A8A3-91359C3E3F7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7" creationId="{D373DEC9-1D85-4982-B16F-A2D8BFB60DE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8" creationId="{E020EB4C-C8FE-4359-86ED-2A4EFC5460A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4" creationId="{D4329852-4D7F-4B5F-A945-0525CE63DD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5" creationId="{12266CC2-45AF-402C-9E02-830E29442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6" creationId="{9F91218F-49D4-4023-8C40-F09A3AF6BA4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7" creationId="{98799F4B-D552-4636-A861-BD0FF54AAA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8" creationId="{FC93F300-EA65-4520-B961-F92B6600A9C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9" creationId="{A08359C1-174A-4FF4-BABD-603363225C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0" creationId="{E0FBC196-26D4-40FA-B792-28322389CCD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1" creationId="{A0119D1A-FBDC-4C89-9EAC-F3C697D404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2" creationId="{F940DED8-B714-41EC-B304-38608A92BCA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3" creationId="{DB9D2493-58D3-4D62-AB88-57E9FE8E90F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4" creationId="{08DCFDCA-C3CD-4409-9C08-4B024B12DA5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5" creationId="{85529053-1736-4A97-8893-D5F0683F15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7" creationId="{D6002DB4-AFD1-4632-BB28-FF59F87171B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8" creationId="{0D150FD4-8072-4588-B0E1-A83798E1A0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9" creationId="{05B2735C-0641-4A6D-847E-C7C040E177C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0" creationId="{EB3C8D08-73B6-4DC0-A523-E6BAC53A586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6" creationId="{3BDD1912-D513-4DE5-BA98-A8F06C286C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7" creationId="{916987F6-5018-49D1-8F88-300627B3C33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8" creationId="{3926C683-E161-4AE1-A4F6-A98EB06549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9" creationId="{42E45DEF-EEDF-4ADC-B6A6-FF38D0909F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0" creationId="{B7AE2449-C9E7-41F6-AF0D-9D84862B683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1" creationId="{F89CE1DE-2E52-4ED3-A397-ECB336A4243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2" creationId="{22483F36-C3CE-4DBB-9535-F4DE894E3C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3" creationId="{7E047ECA-26E1-4E93-8E3D-5ED83AAD92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4" creationId="{7181D37C-9B27-4D4F-851B-CB7FDD26B93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5" creationId="{9AA8A265-B66B-4F29-9B62-AF826B2B8BE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6" creationId="{2FF77C94-1791-4089-9B85-1592DB37611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7" creationId="{6D3DF9D5-2D67-4544-8321-BF6E626D2E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9" creationId="{A30D0263-CC65-4BA0-BA22-072D07A6A6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0" creationId="{FC7243A1-746D-4084-A136-8AED448357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1" creationId="{84E7CCC2-1A64-4A9E-8211-FB3C32F3F48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2" creationId="{57653701-3050-48FF-942C-938E183DC75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8" creationId="{F7CA3F78-566D-4280-998F-25A86BCB0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9" creationId="{31260B39-1618-4AAF-ACC1-6B3A6DBC90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0" creationId="{BED4D769-B016-4061-8969-4C2F0F1ED5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1" creationId="{0CD23BBA-CEB6-4AB7-A1B9-910B852A08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2" creationId="{2D284E99-3DD4-42E3-8549-C28266D07A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3" creationId="{2C11814A-48E0-48C8-9B1B-E43E8259AA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4" creationId="{2A40BA23-6E5A-4F3C-98DD-2D159AB6FEE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5" creationId="{67C7C226-4367-4E81-A2D9-6B4A83F4548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6" creationId="{809F0938-BD31-493F-94A8-BA0FB532B8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7" creationId="{614EC905-5638-4682-B314-B413DD4D87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8" creationId="{931383E6-30CD-4694-B011-0AEC46E120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9" creationId="{A5706381-0EE1-4C28-A246-7E93EEDED0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1" creationId="{18F98956-7550-441B-8C9F-EB72C6881E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2" creationId="{A5638657-F78E-4F13-B78B-F87CB52C42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3" creationId="{1C063CA4-BD6C-4BF1-8768-0B6792B2E73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4" creationId="{C418E1E3-BDB5-47A3-814B-D6B1CEA8E6D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0" creationId="{B554C8BB-6A0E-45FC-93B1-822F2556814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1" creationId="{77BDBE63-F460-4B1F-82E7-00F732180A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2" creationId="{9EB4B350-B888-439F-B7ED-312E4EE7A94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3" creationId="{AA8E0F40-0776-4357-9F2B-11A8B88B27E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4" creationId="{B9C8FF61-91DF-4868-AAA2-F80FC380B4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5" creationId="{0A1FB0D1-9E59-45FB-A6EC-ED1AC135A2C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6" creationId="{90D856D7-EB84-4732-885B-BFBBC5B7671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7" creationId="{896DA3A9-7B34-4039-BA74-4BBD77A846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8" creationId="{A47D286E-8BCF-4050-BB38-A994A440AC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9" creationId="{93E36B3C-ED07-492E-A76D-FC33481B254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70" creationId="{820C1F19-18C4-4832-AEF9-460A583009A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71" creationId="{C11E9DBA-634E-4E1F-AAB9-0F209378CFF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73" creationId="{00D78905-6E4A-AC70-EDB0-4F955151E707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" creationId="{6F7C066E-CAA5-4387-9DD5-C9E10E6E6D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4" creationId="{9DA07C38-50EC-2B06-F98F-F1D6E7CFCB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1" creationId="{D098150E-90EC-4C44-B052-4F76A2D100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3" creationId="{6CDEADC4-2C3F-4D6A-B9FE-F4AF250527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5" creationId="{51259928-5AFE-41FF-9196-8005CA99D5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7" creationId="{7FEFF9C5-137E-4711-9BD6-3BE0B68D13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9" creationId="{2FA88325-C1AD-414A-B1FE-315CDDD13C2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30" creationId="{68073CF0-08E7-47CF-9516-8CB18E1BB6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46" creationId="{431C9557-DFD6-5C46-99B7-F35FF3D9AF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3" creationId="{777E339E-1862-4AD4-9EC5-CAA015772B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4" creationId="{736E1874-8E79-AA2B-8F7E-6CB79B4324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5" creationId="{2ACF75C3-D8F5-175E-3CFE-F40B28E03F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9" creationId="{DF3EA9B8-B579-96EF-CDAF-36FF8450B37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66" creationId="{9B180D3C-4935-6D3D-4B48-3614D27A84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0" creationId="{B0E9F216-D78B-45C3-AB05-2AEAA1E895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1" creationId="{4D6DF45F-0D58-43E8-9FC2-12C588AF7B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2" creationId="{43150426-23F8-4E44-AB02-1E2AF1F9B5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3" creationId="{B6F7839A-BC55-4C37-A261-82FD3595FE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5" creationId="{F943E187-D669-18A3-E8C6-A7EF14B90AA9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3" creationId="{B8F2597B-8D93-1E00-7BDF-3FAFDD7C554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0" creationId="{DA122FA3-89F3-4A92-A453-98061ECF3DB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6" creationId="{928053D3-B2B0-4B39-84F2-CCC71B427EF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7" creationId="{8EDAD3ED-0CC8-4FB8-90DE-4B5723D2DD0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8" creationId="{2B308B62-C1B1-4682-A842-3944E891F12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9" creationId="{3B913E6C-A166-4F23-99C0-FAF972D2304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20" creationId="{7BC75B5D-A89A-4407-B3EA-B606857A0D9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32" creationId="{E54C3567-8E5E-4A70-B0A2-3226061D5A6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38" creationId="{0FBD0549-69A7-48A0-BA7C-F187329B5DA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60" creationId="{9CB6F7E2-FAB4-B81D-F437-EE2AFFE3EB0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62" creationId="{CF6317F4-44DB-4E0A-97C7-9587A11A55F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69" creationId="{EE6C2494-335E-4D11-AC55-E3728820B70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5" creationId="{1D09547C-AFED-47E6-8C89-F272F6F83B4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6" creationId="{2D15B45B-E522-4EB2-A6AD-A1FE5B8A8CE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7" creationId="{B1AEB0AE-2F4B-4D8F-BCCB-3A6E6214EF0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9" creationId="{0552BE21-8D8B-4047-9E61-D81349A1F3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39" creationId="{18CC3F7B-62FC-4117-BB70-E5E8C1F200E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40" creationId="{5C509F8B-4EB9-42EE-92F3-1F076B1A87E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41" creationId="{5DAACEEB-C22E-4D73-B061-FFE3BB7960C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1026" creationId="{464DC891-99B7-4C9D-84DE-0888E571173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8" creationId="{52B5C7EC-CCED-7E5B-E6B3-3F7359F330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1" creationId="{8A74EA97-47F5-4FA1-9586-88818670385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2" creationId="{A3067CBB-BA05-437F-A648-99688CC9135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3" creationId="{32F50D17-4461-4AE8-A032-A66C56B5FB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5" creationId="{CE0CBB5D-EDE5-42E5-AE21-D310803737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2" creationId="{1B346488-4487-4834-8E51-4C57AC3F277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4" creationId="{77A09E4D-F8B5-44BE-9191-84F2FD17A3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6" creationId="{E4DBFC99-B34F-4986-812A-DE09C0811A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8" creationId="{CD047DEE-CD6E-4DDC-8665-DFEFDEDE39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33" creationId="{E55DF350-3295-4C24-BB02-25E92BD79D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34" creationId="{999B137D-3BC6-4315-9446-298532C25F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35" creationId="{226DCDA4-4C84-4825-9988-6FA31E728B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43" creationId="{BF0B9CBF-C986-497A-8B67-EDD424CDCD2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49" creationId="{EF6A1FC2-B9B1-440A-A8F0-339471DA98B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51" creationId="{68456337-0033-47DE-B28D-574104A211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56" creationId="{9003AEF3-A6C6-418D-BEEF-698B3B4051B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58" creationId="{6AB143BB-33C6-4119-BFBA-CD2B33BE3BA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1" creationId="{FEDE8476-2813-4294-961B-8279CD8DE75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3" creationId="{59EEA86F-C1AF-41EE-B10A-87ACA11240E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4" creationId="{7F79E3AF-6DA6-40F9-B6AC-83333128B8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5" creationId="{EBF59606-F021-45FE-8F01-F1FD4A7486B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7" creationId="{68FBFD55-6567-C745-CDB7-04F0DD97B4C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8" creationId="{5D625DB4-8705-41D1-AA59-EEE9C6A3B0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74" creationId="{78584957-5A48-4211-8210-65DCC68902B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76" creationId="{A2BCE197-6A5B-7351-4CD0-4E3EB214DAEE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2" creationId="{CF14E45F-5D15-41F3-8F2A-2C4AB5F6E2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5" creationId="{1A7CDFEC-6ABA-41B5-9530-4B1D17CB74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8" creationId="{52608AC7-0C89-98F9-3539-F7027AF8AC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47341095" sldId="260"/>
            <ac:graphicFrameMk id="4" creationId="{61054D4F-50EB-4216-9E26-903E352CCA4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47341095" sldId="260"/>
            <ac:picMk id="6" creationId="{DFAB5B13-DA84-52A3-2000-ABD7D6D265B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5" creationId="{A0310BAF-9F6F-4F14-856D-523CEF3D2F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9" creationId="{C16637F1-6939-43EB-8F3F-E63975EDBED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10" creationId="{5D25FB9D-C45D-F182-6CC6-63555E5650DB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82693550" sldId="261"/>
            <ac:graphicFrameMk id="4" creationId="{FE0D1F1E-1E2A-4C6B-A616-6F3A7DB68C5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82693550" sldId="261"/>
            <ac:graphicFrameMk id="6" creationId="{4CE369E1-5CC7-4F78-A3D4-AC1406317C1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82693550" sldId="261"/>
            <ac:graphicFrameMk id="8" creationId="{1FC15CAA-5908-4F9F-9EF5-6DA62DED6491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82693550" sldId="261"/>
            <ac:picMk id="2" creationId="{D943B7D4-05F4-7834-16FB-9618248FA5D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2" creationId="{48F637CF-0E5A-4EBF-9591-501118BCC7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6" creationId="{3B26FF26-B6A0-14B5-14B4-795A966BEC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9" creationId="{9C6458AE-9906-FD29-9849-60445EF411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11" creationId="{3875D4F6-05C9-1523-312A-3EC3F927E185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1103282" sldId="26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1103282" sldId="263"/>
            <ac:graphicFrameMk id="12" creationId="{BBD976FF-39BE-AA85-CF61-42823FB70AE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71103282" sldId="263"/>
            <ac:picMk id="7" creationId="{EEEEB51C-0ECC-B02F-A1C3-94186E40D07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4" creationId="{1B58BBFE-7673-F8E9-CD44-E620BF232E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6" creationId="{2A1F57DA-E52C-456E-AE9D-98D24B4386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7" creationId="{759C7ACD-6C1D-AB6C-C89B-502D96436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10" creationId="{3F1C3DDA-DB50-7AA9-51DC-C32B225992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11" creationId="{E9688787-3757-26CB-8723-B98529A3F51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71695062" sldId="26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71695062" sldId="264"/>
            <ac:graphicFrameMk id="12" creationId="{1489D408-0D81-9726-13DB-12A4DF63343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771695062" sldId="264"/>
            <ac:picMk id="2" creationId="{D73BE4A3-2BE3-C505-811C-BBA403BDC4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9" creationId="{79AD7FA0-2C5B-4CB6-9E76-7EEB152DF7E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14" creationId="{EA9AB06C-1B1F-650D-E2EC-E027C32692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15" creationId="{2DB929C3-F448-C925-B6CD-21ECBEE34860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16" creationId="{B73DBC1E-B29D-A54C-93E8-D8F356FFA07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93141647" sldId="265"/>
            <ac:picMk id="11" creationId="{A82DEF28-189A-04B5-C8D6-F31EDB37142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7" creationId="{78DEC36A-86AB-FE51-6F31-3902A35271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11" creationId="{AD2FAF71-0CB0-4D23-9B44-F2AFACA685F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12" creationId="{9C5E7998-712A-8C03-4C81-D15223579C4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13" creationId="{BB7DDD94-94F8-32EA-347A-88A3F8A7243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14" creationId="{61F6211E-C1A3-A1E5-5BAD-5CC61CF2D4E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23038699" sldId="266"/>
            <ac:picMk id="2" creationId="{B6729B96-C899-B35B-CDE9-D6A165A2089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1" creationId="{03D9FC21-D928-4956-BED9-F78EDAAD22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2" creationId="{3A6FA834-590C-81A3-1CD6-7C9383585B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5" creationId="{2726BF04-A43E-C416-E25F-2154FFEE45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6" creationId="{FF8AD04E-5027-EE89-6850-D890422911A1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9" creationId="{1BAF7365-2907-4BEC-B953-8F2B4C7D9F1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17" creationId="{64349418-D6AB-BC6D-B513-99F6B9C75C62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3310783" sldId="267"/>
            <ac:picMk id="2" creationId="{A64C9A7E-2992-5833-B906-B4238394BCB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7" creationId="{E2583D14-19AE-E1A6-BDB6-D2F6EE432F7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13" creationId="{95649886-AC7F-5307-2CF8-BEA7A20B0F4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3" creationId="{C20BE46A-FB5E-C92D-D259-53E80F8F010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14" creationId="{1F7CE152-D38B-2D39-98C9-222C91EAE52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60646182" sldId="268"/>
            <ac:picMk id="2" creationId="{8BBE2746-6F4E-10FD-08A6-7A8C535AE12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61985805" sldId="269"/>
            <ac:spMk id="11" creationId="{1096DC7C-89BE-BA4B-8B51-D5934B84585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1985805" sldId="269"/>
            <ac:spMk id="12" creationId="{E57FC4AF-3C3E-B932-84C6-EBC689A61D2A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61985805" sldId="269"/>
            <ac:graphicFrameMk id="2" creationId="{E3026912-513B-4F02-93D0-080596564A8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61985805" sldId="269"/>
            <ac:graphicFrameMk id="6" creationId="{B69B0FE0-152E-4AE3-86E0-8D1D6A8843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61985805" sldId="269"/>
            <ac:picMk id="4" creationId="{57C8AE23-1CF5-1999-1381-36F358D97CF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2" creationId="{7FB00DFC-180F-02BA-EFEA-38A06E1A7F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" creationId="{1C5A5A3E-1BCA-026A-F08C-41DA60E7D2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" creationId="{AEB599AA-6ABC-3701-59BA-41C6C3BBC8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14" creationId="{B3EF4AB0-0B4A-838A-1454-914F908BBF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16" creationId="{A2BC48DD-7F98-46A6-AAA1-689970F92C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18" creationId="{CB9DB98D-A4BA-94AB-6726-34182C861A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23" creationId="{8EB16C57-1DFB-BBD6-CF9F-A53310A814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3" creationId="{18D64C66-408C-6DA7-C622-34EA504D52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4" creationId="{9135D822-BB61-4C7F-8E37-CE80447677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6" creationId="{905B78EB-56F1-4B68-BBBA-1B14ECFC2A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9" creationId="{C35015B7-343D-D2C3-FEA9-500FAF0F8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0" creationId="{CD85AC69-D8DB-4EE0-A5C4-D039034BCB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3" creationId="{129F5C1D-4520-1869-3228-AFD79CAD68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5" creationId="{07399F58-7E1C-1D64-C02E-3D11A62E3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9" creationId="{E7332A40-91A7-EED3-22D5-5B2909ECBE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2" creationId="{FB55C838-96DF-0ED3-83DA-F2F6F55A97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4" creationId="{C07BA71F-85A8-4830-A22B-F45F427BB71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8" creationId="{33622354-5CAC-456B-B1FC-209F04CFC8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9" creationId="{6E604279-8B3A-A5AD-DE6B-B5C1DD355D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0" creationId="{DA57BCE9-47E3-AEFE-9B87-33FFD871F1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1" creationId="{7CC0CD78-36DA-BC50-51BD-35AF82329DC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3" creationId="{449FC878-ED29-4BC2-86E9-3936B25D1C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6" creationId="{63CB97D8-E031-2125-2CAB-9BF73DE1AB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7" creationId="{A25FE31F-BBF9-DC35-9E3C-AF1116AB41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9" creationId="{2F2E86C8-CE44-04A1-FFDE-0545775921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1" creationId="{528B45FC-ED68-47D1-8C12-2B9754F408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2" creationId="{A521F755-DB05-5F58-72E2-1AA3E5D991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3" creationId="{9FAC357E-A986-7196-3EE2-3C42F32541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4" creationId="{FEC17707-EF22-EDD9-43D8-313CB5580B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5" creationId="{765C722A-8DD4-7118-662C-944B572DB5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6" creationId="{D6309D24-E5A0-4347-A764-8DBC1B3BB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7" creationId="{5FC160EA-5BF2-18AC-1ED4-AC4C834EE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9" creationId="{D301555F-92F0-514E-3819-9070B7C9409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0" creationId="{B2C278D9-87F8-4260-9D6E-D8C617BCA0A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2" creationId="{0D6E23AF-52E3-FC3E-7E30-AE3C171282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3" creationId="{85CAAF5D-EE5B-1636-1526-DB81EA3C115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38" creationId="{88A48775-211A-FFE3-DCE9-B9E1D474D7C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46" creationId="{EBE5FBBF-6BA3-47B5-BDD5-7573FD0B7EE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55" creationId="{7F6C51E5-B691-49B9-BA2C-94B7C5B2DB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56" creationId="{D8DD5DC5-C802-416C-887C-747F1F2008DA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7" creationId="{C8145C21-A75C-4D44-9C63-F4F339A05D8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11" creationId="{0D2B038A-F201-330E-659E-B3EEDE6EE0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42" creationId="{5C991C3C-005E-9099-A19A-8BD52E91B8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53" creationId="{57BCA37C-DB94-41EE-BABE-0942DB78F9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57" creationId="{2EB65DE5-9E2D-4B97-80E2-6D11F081989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5" creationId="{5D66508F-0450-49A5-A1CD-13B85C94B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9" creationId="{546BC183-0F6A-4D4E-9FE9-4E1A816D4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0" creationId="{16B1F165-F355-4A71-BA1F-898D42F42E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2" creationId="{A52FF34A-45D2-6F16-BEED-3346701D12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3" creationId="{0B41C618-B050-4A00-A3CE-E676201941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5" creationId="{055571E8-1C37-4521-853D-7E847C1FFB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7" creationId="{AD8B1E28-5867-3F16-A26B-930EC2A2B1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41" creationId="{140AB442-5314-B04E-1C6D-AB71131276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44" creationId="{52E879E8-32FD-26CC-828B-EBBA231C84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50" creationId="{48233E66-8F3B-430C-BBE9-E44D680AA3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51" creationId="{6B7475D9-4225-421F-B9BF-C06D80B879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62" creationId="{82730843-85ED-4ADF-B868-4C3B2747A5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65" creationId="{097B7CDF-0704-80DC-53C9-545E8612862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78" creationId="{2B8F780B-E360-4796-8950-B8B5AE34D8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81" creationId="{200FFCD9-F653-4696-A8FC-3140C1AC336A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2480881" sldId="271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2480881" sldId="271"/>
            <ac:spMk id="12" creationId="{813AD663-B548-7EA0-9E8D-F633A5846F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2480881" sldId="271"/>
            <ac:spMk id="13" creationId="{113E80B0-6D1B-DA28-8E21-146A2EE5E0C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14" creationId="{47BD0506-A296-74EB-7A38-F1734A490F7E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2480881" sldId="271"/>
            <ac:picMk id="2" creationId="{FD1D1998-893E-816C-E680-D335182C671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2" creationId="{8654F32E-4E0E-4074-BD84-B5CA9D9D5E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3" creationId="{A450D4A6-22F8-4A01-9F67-DAD78824A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4" creationId="{7CC0352E-32EA-4403-9027-25A6879928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5" creationId="{87DEF291-5B32-4602-9E11-1210D6DED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8" creationId="{EEA914CD-FA5E-4265-8DA8-4C4929259D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1" creationId="{5145C8B6-8DE8-4DAF-A9C1-BE227B5FB6D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3" creationId="{CF67C1AC-AF45-4780-BB40-A6A2A587D6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4" creationId="{9A3952A2-2DF4-2386-64D0-4D5FC44A78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5" creationId="{32CA9493-09C1-485B-B47D-AEF06F6BD4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9" creationId="{9DCC921A-B7EB-4295-B511-CBB06E49B7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21" creationId="{F5C57A44-C7A6-4392-AC60-D41ED74FB2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22" creationId="{CC590561-ED9A-458B-A482-7ACEC3A262F8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686519359" sldId="273"/>
            <ac:picMk id="6" creationId="{CBC7497A-1E15-E5C6-19D5-2A80923578E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7" creationId="{EEA55D6E-4AE3-4219-91D5-E37754E430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10" creationId="{722C0FF7-2BDC-494B-92C3-31E95AA250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12" creationId="{05ABD36F-CD81-485F-BD82-667169D17B5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17" creationId="{50CA7CB5-F919-4470-A0F5-0F8E76A116FC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" creationId="{8654F32E-4E0E-4074-BD84-B5CA9D9D5E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" creationId="{A450D4A6-22F8-4A01-9F67-DAD78824A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4" creationId="{7CC0352E-32EA-4403-9027-25A6879928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5" creationId="{87DEF291-5B32-4602-9E11-1210D6DED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8" creationId="{EEA914CD-FA5E-4265-8DA8-4C4929259D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1" creationId="{5145C8B6-8DE8-4DAF-A9C1-BE227B5FB6D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3" creationId="{CF67C1AC-AF45-4780-BB40-A6A2A587D6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4" creationId="{D4C8E5D1-343F-47A9-B521-174B48BAB1C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5" creationId="{32CA9493-09C1-485B-B47D-AEF06F6BD4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0" creationId="{772750D8-9883-4926-B567-BC48B3710E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2" creationId="{BA289661-D561-4CFA-A791-490157609F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4" creationId="{C09F1FAC-6C35-5C21-27A2-403E310A1B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9" creationId="{6695819E-1699-4221-BF84-7CC8E8E9B5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1" creationId="{6188AAA6-A2A9-4BAD-BF8F-08791CDA83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2" creationId="{0808524D-0108-444C-82EC-727CE5B663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4" creationId="{27C1D059-2471-B892-4EDC-FB1D43B353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8" creationId="{93AEE484-5793-4871-BA0F-8885BAC963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9" creationId="{3011F510-2AB5-4A50-8007-E6624EBC44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49" creationId="{6FCB5AA3-D0ED-4262-BF5A-46CE81C5C3C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54" creationId="{7AE057DB-982F-4F80-8754-E508C592BEE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55" creationId="{856E40C5-F41C-42FE-9C38-922CD5E5628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61" creationId="{B7382AFC-4149-4C92-A81A-D9366F7771BB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607425193" sldId="274"/>
            <ac:picMk id="16" creationId="{BC8103A4-2A0A-46DB-A593-2BF4D6F56B8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607425193" sldId="274"/>
            <ac:picMk id="21" creationId="{BEBE75F0-C337-8774-9D6B-3C9AD1D388A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607425193" sldId="274"/>
            <ac:picMk id="43" creationId="{41E8C965-7DF5-41F0-8632-31D5278F52A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7" creationId="{EEA55D6E-4AE3-4219-91D5-E37754E430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9" creationId="{12F0F52E-03D3-4A26-A27D-DF079F36A8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0" creationId="{722C0FF7-2BDC-494B-92C3-31E95AA250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2" creationId="{05ABD36F-CD81-485F-BD82-667169D17B5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7" creationId="{50CA7CB5-F919-4470-A0F5-0F8E76A116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8" creationId="{34B90B0A-2CD8-4E4B-804E-26FBA1AEF00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23" creationId="{AB352352-8CC1-45AF-AD79-C7217AA4DBE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28" creationId="{5746861B-2B36-4610-8D0D-CA8130449E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30" creationId="{0286F69D-F21E-4D60-9AA3-BD66E0D2087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33" creationId="{E534D5EF-DA5E-437B-950E-0DA5D8EB42B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36" creationId="{DE2A0E3F-5C6F-413E-B571-C573725EA7C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0" creationId="{11D9A533-B2E1-4E99-839B-C0B22633A8D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4" creationId="{360B2A36-2181-CD03-B027-4CADE71721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5" creationId="{E1CFBA63-C9CE-4503-BFDD-894CEE698A4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6" creationId="{FBDE018C-E352-43C9-B3D4-882DDE98A4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50" creationId="{C90E94C7-8EA6-455B-9A4F-A7AB2538B79A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73000947" sldId="275"/>
            <ac:spMk id="2" creationId="{CF14E45F-5D15-41F3-8F2A-2C4AB5F6E2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73000947" sldId="275"/>
            <ac:spMk id="5" creationId="{1A7CDFEC-6ABA-41B5-9530-4B1D17CB74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73000947" sldId="275"/>
            <ac:spMk id="8" creationId="{37567F40-BB2F-3341-2D49-EEC169B0C35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73000947" sldId="275"/>
            <ac:graphicFrameMk id="3" creationId="{445C3134-7AEA-45C0-B554-9C3721A651E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73000947" sldId="275"/>
            <ac:graphicFrameMk id="4" creationId="{61054D4F-50EB-4216-9E26-903E352CCA4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73000947" sldId="275"/>
            <ac:picMk id="6" creationId="{835D47DE-514D-78A0-0119-54F7AA75EAD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4" creationId="{F0C50E2D-0873-4905-A50C-F1D722C7681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10" creationId="{FEEBC776-52AD-0427-040B-415B24E8CB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11" creationId="{7398D326-EAF3-F6F0-4AFC-4A93C12861B5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5" creationId="{C136C2E9-F74E-47BB-970B-A5A6942469D5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7" creationId="{F7971EBC-658E-46D2-9D26-2BE904C7B670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8" creationId="{EC70AE30-38E9-4B9A-BABE-ADAF51C96A2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9" creationId="{E5B2BCA0-6B41-4EBE-B80F-4A82A29842E9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862480703" sldId="276"/>
            <ac:picMk id="2" creationId="{016477C6-01AE-1991-27C8-7518D6913EB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9" creationId="{7BD7F8B8-6C37-4325-9738-1D3018261C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10" creationId="{74D80DD4-1E63-5C95-4EF9-9A8AD4C581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13" creationId="{3B37F6BA-4FCB-CDEB-8542-5BC10E6391A7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14" creationId="{491B51CA-4028-257C-26D0-886DB896CF5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52378055" sldId="277"/>
            <ac:picMk id="2" creationId="{67184A42-14CA-AF2B-E3BD-790CBA465399}"/>
          </ac:picMkLst>
        </pc:pic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8" creationId="{6F84271E-C03E-E825-12E1-EA71F610FA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9" creationId="{80DAFCAB-1603-4F68-A51F-884039F1E8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2" creationId="{3739CE5E-7796-4B39-8038-BFF056C4A8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3" creationId="{8D0826B3-67DA-94F5-2D6A-F3E5F03076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4" creationId="{96B58E0C-63D2-42CF-8C40-1294564D9E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30" creationId="{27D305C6-833D-80DC-8206-F563047489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32" creationId="{D60F7231-0693-4CAF-FFC5-417EDDD73F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33" creationId="{0F056C58-F52F-6ABA-2509-4620EE4BF0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55" creationId="{56AB4CA6-5ABA-4CE6-97D6-06AFA6506A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59" creationId="{C31C91C4-7ABB-4340-AE89-4363A423E1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040" creationId="{3036A34F-87E3-4CAD-910D-E76DFED401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041" creationId="{03BC82A9-0CCA-495F-9129-5488E23B99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042" creationId="{6469AAE0-6141-4F8F-AE22-8C39B6970CD0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25633959" sldId="278"/>
            <ac:grpSpMk id="2" creationId="{2412FC44-13C3-4374-8537-78D74F8A255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25633959" sldId="278"/>
            <ac:grpSpMk id="11" creationId="{CFF0111B-5F91-4408-8139-94B295A30B57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4" creationId="{8E9C54ED-8F03-9BEA-6CA2-86B4AA0D940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6" creationId="{CD118FB4-D04B-402F-918F-1A214E9EFE4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10" creationId="{E8688A4B-A49B-4613-8D50-A303610BACA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24" creationId="{CD6275B7-491F-4F4F-B783-3B8B4F4ED3D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27" creationId="{2DC15852-2CD2-4164-917A-F4BECD163A2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1026" creationId="{B3B1B80F-3CB4-4BF6-851B-869B9DF624D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5" creationId="{EA63498C-6B3E-42DD-ADAC-9859480DEAE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25" creationId="{84C45337-32BC-4F8A-84B4-195C64BB2A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28" creationId="{C7242C05-D7B2-49BC-9F03-2961BDBA64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31" creationId="{B31FD57E-B77C-4711-8E99-F6152610BE2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50" creationId="{1EF30193-D8FF-49DB-B8EC-DBAA5E2776E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53" creationId="{08500FC9-1ABB-469A-941E-05D6FC51581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1025" creationId="{A874A86B-7A79-4895-A919-8CF6181EAA1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1028" creationId="{8AF48667-5FF4-4706-9E1C-108D1BE755EE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3411332" sldId="279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411332" sldId="279"/>
            <ac:spMk id="12" creationId="{818163F4-933F-B66C-DAB2-7734F7E6B6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411332" sldId="279"/>
            <ac:spMk id="13" creationId="{FFC7287B-AAD9-5418-44A1-19FEE626F5C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3" creationId="{A1FE4E9B-A000-439D-AE95-5C88C554EF2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14" creationId="{6FC0D94F-6899-E739-45E1-F61FBCB5152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3411332" sldId="279"/>
            <ac:picMk id="2" creationId="{B096B179-9480-A74B-D8D7-A217029B6B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2" creationId="{091C7705-512A-D5B1-13A4-F95D558116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9" creationId="{04625343-D641-8AD9-270B-F2ECB688E6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10" creationId="{D3354594-F9AC-4523-1FA8-EAC7F18F5C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44779624" sldId="28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44779624" sldId="280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44779624" sldId="280"/>
            <ac:graphicFrameMk id="13" creationId="{193D3CE1-38D7-191B-0EF4-AD8DC8103AA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44779624" sldId="280"/>
            <ac:picMk id="6" creationId="{C65C7F76-08C9-A783-0A26-86BFCDBB6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3" creationId="{A36E190E-DED1-DA72-4861-25FB126E7F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6" creationId="{C00CB470-F768-D3E9-221A-C0C2D4A9C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13" creationId="{A0B05335-D813-0960-AB8C-249EBCEA0B8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9788344" sldId="28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9788344" sldId="281"/>
            <ac:graphicFrameMk id="7" creationId="{7967B202-62F2-B31B-E50A-F87CEE2E94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9788344" sldId="281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788344" sldId="281"/>
            <ac:picMk id="2" creationId="{2ABBA0B3-A236-6438-0C78-56A73E80FCF4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" creationId="{93AB52C5-87D7-5764-DD5D-9D29A08547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4" creationId="{A2120283-D86F-4ABD-85B3-501710FBE7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" creationId="{438E741D-940C-49CF-A062-A3AD42708A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8" creationId="{28071295-7FBE-431D-A512-56AF088F8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3" creationId="{ACA768EA-8559-406C-9F9A-ACEC8CE3E1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5" creationId="{F81B56AE-EEE1-4601-81F1-D4BA1DBF38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6" creationId="{E17F45E1-B5B3-4B1D-AFD6-AC5E7FEB2A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1" creationId="{52EA69A9-A280-4BAD-AB66-AE6A1494E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2" creationId="{26EBF11D-6019-51BE-DA8D-73632A1DB9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5" creationId="{241588B4-01B1-F3F8-1DB3-EACFD7CFEE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36" creationId="{F41F89F2-C680-4820-B376-72B5BCD407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38" creationId="{AD190C31-1A0E-4A1A-ACF8-CA10B239B5B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39" creationId="{BE0B8B7B-EAC3-FC3A-9A5D-940AA75F84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48" creationId="{527252F1-02EB-42EA-8625-76BCDBE2C9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3" creationId="{233A8CB9-402D-465D-98B7-D5952E3F2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7" creationId="{303E707C-DAB0-4224-B779-23C920C80A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8" creationId="{7A175B8C-7C4C-438D-96C2-3443FBDFA7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0" creationId="{240250E3-A821-4528-8E04-10F7662002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4" creationId="{199BFEF6-30D7-4A47-82CA-2FB57C93669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6" creationId="{BD728FE5-CDBC-499D-8C71-18C7E0D1FA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7" creationId="{1D947DB4-137A-4816-ADC4-6E0512B9C9E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74" creationId="{037780A8-F1FC-4B41-A1EC-FA61E6D62F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75" creationId="{8DCEAE88-4D07-42C5-BCD7-30E76D4A76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82" creationId="{465DA97F-4A4E-C0E5-53D6-91CCB3C6CD5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84" creationId="{B62CEA64-E7DD-40DC-B037-433307F676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0" creationId="{764C4AA9-CCD7-4E75-BDEE-5431C168B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3" creationId="{ECE18F15-615D-68B3-9423-D92F1D079D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5" creationId="{C4F08B23-90F7-C379-198D-00D2327DC2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6" creationId="{82CD5E2C-2199-A8DB-1C7C-ECD984C7C0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0" creationId="{7A8DA342-9C83-B68C-7569-7B290BA80B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1" creationId="{268D48FB-4F27-20C5-A3ED-CE6B4EA75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5" creationId="{5BE2DBF8-20CF-6FD1-7735-E751C2154C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6" creationId="{AFA3E3BB-2875-6FA8-AA5B-8666ED3CAE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11" creationId="{AE4E3701-F81D-17B5-B880-B1D553DA6F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19" creationId="{F8154FDF-C0D7-46F7-9F5B-2C4BDBF09D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4" creationId="{42788A31-ED29-43BB-9B63-A634FCC6C3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5" creationId="{93700EAD-5DB7-4546-8613-7A6AE4E530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6" creationId="{8A320021-FE64-2EF7-6BDA-2496CBED7F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8" creationId="{6D07568C-F4C4-4ECD-E2F9-C8578759DB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31" creationId="{9886224F-CAA2-4EBC-A58B-02FD244261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32" creationId="{8DDC8F4B-0EFA-C8C6-9A49-4B7A996DF7AD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24" creationId="{57E7623F-AD97-6EDA-0551-C3C7E930509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59" creationId="{7EFE7581-7C2B-4E9B-8B5D-339CF83307B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88" creationId="{278FE2BF-4231-9A53-7DD3-8A2281454D5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103" creationId="{E2C23304-8E77-781D-4A9E-0F62993E81D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129" creationId="{1EDE5662-3D72-4EE3-90EF-2C0A72DB5C7D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4623948" sldId="282"/>
            <ac:graphicFrameMk id="122" creationId="{00D55C70-2B32-4E4F-9764-4E1639103CA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4623948" sldId="282"/>
            <ac:graphicFrameMk id="123" creationId="{CE1D6F67-8776-4D02-B706-EEF5F261FC8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4623948" sldId="282"/>
            <ac:graphicFrameMk id="133" creationId="{34D2FAB7-D586-F192-D66B-2E93A886D47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68" creationId="{033C3C8A-E755-406D-A760-451FCACC972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2" creationId="{6FF29213-7C9E-2E3C-36DD-5B955D5D591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7" creationId="{0C3362D1-F9D0-A5F4-F06D-6E08DDE4335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8" creationId="{0DF5CBFF-28ED-9557-F9C6-78930A20EB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9" creationId="{2496707C-5C1D-0127-ED8E-A4CE9274AFC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135" creationId="{DBC153C2-D7F9-4F31-AB7F-2820C0F249F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3" creationId="{409AAEC1-5FAB-681A-429D-C665458AB9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0" creationId="{10C437D5-7B7B-4D7C-B0C5-7791AA9C0D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8" creationId="{AF85FB46-8BD9-4C02-95A2-03038E0FC0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23" creationId="{BFD92FED-91CF-4735-AAB3-96A256158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35" creationId="{E9916795-CAE7-4965-9DEF-F413C262419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41" creationId="{9B25A7D6-F049-3DA1-3547-9853EECB3B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43" creationId="{9EBF51E4-73DC-4DCC-A52A-7FCAD472FB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61" creationId="{F1ACBF9A-4714-4715-AE28-4EBE518D06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63" creationId="{F4996657-AE1C-49A6-8479-184C10DA6E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70" creationId="{91CD06F2-E1A4-43BA-BC65-A1A42FD96D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73" creationId="{D3488E9E-0387-462B-9173-8670588367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85" creationId="{61B7A3C6-6599-45B7-90F3-B357C3FDE0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87" creationId="{F18AEC42-BF15-4599-A492-A9AE13027B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89" creationId="{0A8F2BD3-D87A-435E-8F7E-BC9C9519DE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94" creationId="{8AC2CF9E-6FE4-F4B9-F971-5E22F12D0FF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02" creationId="{83211141-BFF3-49B4-A39D-8DC90BA0025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12" creationId="{65BE50C3-C538-A46A-8E59-175F2CC1F39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27" creationId="{1D34C0FE-8A45-4EE2-994D-23DFFB8829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61" creationId="{778AA801-D66B-4754-8657-B0A4C8055EB0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2" creationId="{27F9D606-E048-4299-802F-1E3F7A1C1E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3" creationId="{D4A0AAA9-402F-4A4E-A096-F3C7B76875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6" creationId="{9E7963BD-ECE4-4287-6C26-70139CD6B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8" creationId="{987AB956-DC25-57BD-B117-9D23C49E03EE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0480272" sldId="284"/>
            <ac:picMk id="4" creationId="{EAC02E40-6C5C-19B4-2CD6-0A07B2067523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2" creationId="{7D66B736-BA21-A3E7-3B68-EA5C25E6CB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" creationId="{6C99CBF6-E5CA-9BF1-67AD-3A762A96B3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8" creationId="{8B7B4BE8-C405-27C1-939E-3825D791AF1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3" creationId="{E65CCB4C-F297-416E-B26F-5F0C612748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6" creationId="{47BEA703-448D-4E43-ABA5-04151F81CF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35" creationId="{47F5E05F-6C74-49DA-BC3E-E4F34FF497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1" creationId="{670A894D-9CC8-4574-A070-3F6539D168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2" creationId="{8FB53C3D-78EF-4339-81F5-BF0078D0D5D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3" creationId="{F9A4CBE4-6B5B-4DF7-903A-4AA23DB9573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4" creationId="{19DED4E7-9A87-65B0-A778-2F78256580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6" creationId="{88F82D75-77E2-1831-A972-12C4E77BFE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8" creationId="{BFD8F7A4-32B5-17F5-B995-7E8E323C7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9" creationId="{2838B378-77BA-207A-5AC6-24C82662F4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0" creationId="{F078CEBB-65D1-D38E-BF22-E71D15AFD6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2" creationId="{99F290C2-C8B7-40C5-A0EF-51BA9B2A43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4" creationId="{937B51B3-D276-C502-FD50-11FDDE5EA8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5" creationId="{E1966C82-9690-8F0F-6013-271CE9BA84A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6" creationId="{CADE5DE7-4F52-174E-EBC3-46541AC655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3" creationId="{B6D4C02E-9BD1-6D9C-A3DF-D3CE70734F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4" creationId="{526D4A2B-AD50-1A1B-D68C-708D17F554C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7" creationId="{294E4708-B74D-1E94-9409-4D07C11365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8" creationId="{A6B21DB3-C7F9-8961-2646-151C406C51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71" creationId="{8AC9AE17-B660-758A-1A54-4ADD6379AC3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72" creationId="{CFC39A3D-7F2B-DCAC-BC41-28BE3C6B2C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73" creationId="{D9A714B9-C469-52CF-416E-8652B5D683D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83" creationId="{6ED5FAC1-8CC5-A0E7-DE6F-D4F4F32389E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90" creationId="{163C2A2D-055A-464A-865B-600933103B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6" creationId="{6CA3F9AB-473D-4843-A447-4D0724F3950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47" creationId="{393A2400-6B06-4EAC-BB38-70DC1F1924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52" creationId="{13450B07-1690-4C24-A8DA-D301A55E26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53" creationId="{6AE97E37-BACA-4161-B24E-EDE22DD81C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56" creationId="{5FE0A1B6-C95C-4F84-8009-9D01EF9997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60" creationId="{AA3BED15-7952-464B-87AD-6F376583B5E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40" creationId="{3036A34F-87E3-4CAD-910D-E76DFED401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41" creationId="{03BC82A9-0CCA-495F-9129-5488E23B9914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9192361" sldId="285"/>
            <ac:grpSpMk id="33" creationId="{7D714B78-7FD0-4189-BB34-07277365EFDF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50" creationId="{8C931008-E723-41E8-95E0-270FA5E6C1E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51" creationId="{E38ACCC2-F299-46E3-8DCD-DB30CD53AB6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58" creationId="{B2C243E6-2AC5-413F-A4E7-1C8E8188053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64" creationId="{E4085745-FEFD-41A5-BF9C-59B2D4C7CE6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34" creationId="{7256496B-56A3-4945-8BD4-9B59C975488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53" creationId="{9E4FFC7B-2818-49AF-601C-FFCA92B8AF3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57" creationId="{12E78568-8857-CE34-781B-3DA989D75A5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87" creationId="{B3DB05E3-F95D-4C94-A16C-A17A41377AC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01" creationId="{219BBF6E-37C2-464B-9959-334FD3CC501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13" creationId="{6FF7CD34-B730-4FC5-B971-D8C548294E4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25" creationId="{55D8554E-A37E-4C5F-BE70-796A9F4B48A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66" creationId="{DFC2F0D4-7827-43C3-B3C3-27737C6B1B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6" creationId="{656800BF-5AAF-38BB-47E9-ECDB72C7CC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5" creationId="{351BC13F-35E5-D786-C4FB-D20F2A82AB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8" creationId="{4A681C30-ECB3-E5E2-960B-0E2DC73684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27" creationId="{3BA80336-202F-821B-A28F-40DC93D554B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36" creationId="{7A36F514-F352-0D36-4FBA-C9626346CE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39" creationId="{DBFBD2C3-B7CD-4D91-AFD5-FFD3010E1E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45" creationId="{16BEE181-B480-478B-8F3D-AD2231F43B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61" creationId="{DEE59C2D-2835-4266-AED4-024A4C327EF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75" creationId="{FBF21372-ACB3-E312-26F3-8C27A935B3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89" creationId="{07095E3F-5859-4F3C-A8B5-66E088445F5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91" creationId="{206F37D2-C77E-4C40-BC3B-FAAD066C27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04" creationId="{ED08D662-9E2C-4C48-8DF5-34B2F93B72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10" creationId="{FB0F4F5E-9752-4378-B44B-2AF2DF94A4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028" creationId="{8AF48667-5FF4-4706-9E1C-108D1BE755E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037" creationId="{C906E48C-B4FD-41A1-8D59-689D945A3CDF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3" creationId="{6322E4C7-8D82-4BBC-11DB-B927C762C0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7" creationId="{34A4CE8B-46DF-5FBF-4D30-7ECC4688DB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9" creationId="{5336679A-5813-3B35-C4DB-FA7701EDB6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13" creationId="{ABF434E0-C865-7E9D-8FF2-ED39C29413E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17377392" sldId="28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17377392" sldId="287"/>
            <ac:graphicFrameMk id="10" creationId="{F116B2DF-83DB-C077-155E-F485525ED12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17377392" sldId="287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17377392" sldId="287"/>
            <ac:picMk id="2" creationId="{11E673A1-DBE4-6272-EAF9-9A80B21D4F0E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7" creationId="{2ED8CA7C-AECB-0FFD-A138-60BE8541B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13" creationId="{ABF288D3-7226-179A-78F5-181C8643AD34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509154859" sldId="28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509154859" sldId="288"/>
            <ac:graphicFrameMk id="9" creationId="{305F730E-82A6-A656-8790-A9B5264B404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509154859" sldId="288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509154859" sldId="288"/>
            <ac:picMk id="2" creationId="{898617EE-D2B9-D6B9-18F0-F694B35A153A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" creationId="{CEDADA86-D5F0-4031-22B4-1A4D61FC69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" creationId="{D2DB7795-5C56-49FA-8EDF-68422CCB78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2" creationId="{6B9C3208-1C94-9DEE-07F4-32740E07329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9" creationId="{0D3B70D5-66A6-486F-AAC1-F2CD9895DB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35" creationId="{47F5E05F-6C74-49DA-BC3E-E4F34FF497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0" creationId="{07693BED-12B7-A8BA-0C7D-DACF7E5577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1" creationId="{F2BBE60A-4EA6-D510-92E4-4E3CE1749D4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4" creationId="{FFB5738A-D727-974D-FA81-45F9A212C7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5" creationId="{BD7F4332-11E2-8A83-8029-71F7190025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53" creationId="{D9E071D2-0B34-4C52-9904-A6C8EB7556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58" creationId="{38842BFB-FD3A-421E-ADE3-027CA9EC75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59" creationId="{FFB4A250-12FC-473F-BF46-B676B815FCF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0" creationId="{4E419FC1-311E-4F7C-AF42-083C10DF34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4" creationId="{BB262646-A44B-4823-9AC7-CD8C29231D4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5" creationId="{03340C0B-2215-4F0D-99F9-6685DF8679F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6" creationId="{B60BC8D7-E2F3-4E48-9504-6A8EFDE25E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7" creationId="{56EE3AC3-0156-4ED6-A3EC-DC4F900602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8" creationId="{B3891462-E653-4B1A-90BD-C5D8C8272D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9" creationId="{B0B95ECA-7F24-47BD-BB12-B9A6399481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0" creationId="{78556CB9-1D2A-481E-A19E-AE5A87865C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2" creationId="{B5F89D96-5B93-4DCE-88E5-D0285F30D6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3" creationId="{DC12344B-840D-4AFC-ABD2-43FF3B497C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4" creationId="{02408726-8F3C-4D63-B0A5-CC8CCC6F4E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8" creationId="{CBE08672-B05F-4400-8686-D1813EE74C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9" creationId="{6948290B-17CE-4FA0-B024-C43B929456F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81" creationId="{3D4F1E87-EA5F-4285-B119-F512919CFDF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14" creationId="{41C5B3A6-586F-4DAD-B01A-DC7830204919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5665964" sldId="290"/>
            <ac:grpSpMk id="2" creationId="{C9C921FA-B972-4867-BD23-75C16F193495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5665964" sldId="290"/>
            <ac:picMk id="11" creationId="{136BC6ED-D9BB-2BAC-36DE-E36E7E971E1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5665964" sldId="290"/>
            <ac:picMk id="1026" creationId="{9D1CA221-C151-4C88-A50A-00CBCA8B957A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18" creationId="{2ED4AB2B-359D-4DE2-9AE9-B1BC19F6D7C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56" creationId="{F2266344-A1A7-41B1-A770-F0BD7F7738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57" creationId="{7AAD6AA1-435A-4C86-8E9C-0416F57175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75" creationId="{8E6E54F6-43EE-4CB7-BE19-BE7E3F423E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84" creationId="{9D770B67-1958-4A75-97AF-4DEDCB6633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88" creationId="{6FAD871F-AED3-4304-A03A-B1F77D4074D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2" creationId="{5C93FCB2-215B-4011-9AB2-1ADCF7F90B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3" creationId="{19224A3D-EA33-40DA-9834-7D56FC3198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6" creationId="{4E8B1E2A-F5A7-4D1F-9FDB-31EB2A15C22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9" creationId="{EEC648A7-AE63-4951-AEB1-914676B693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108" creationId="{9F931F22-798C-48DB-9424-EAA93EDF2079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2" creationId="{AD28F325-4959-471C-976D-2959655950B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" creationId="{577908C6-97FD-4F66-9F2B-FEE655F6C5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5" creationId="{472271AF-9030-28BB-EE5D-5BA0144EAA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6" creationId="{3E5D6191-CB39-467C-976A-5D6F57158B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8" creationId="{66B2D1A1-775B-413F-9F21-42B3584D85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0" creationId="{1C921E29-B7B0-493E-8307-F191490370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7" creationId="{FC7E088F-3479-F490-72DF-B3AA127B6A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23" creationId="{68AB0A6E-C840-4D51-A484-374DB8B5B0B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28" creationId="{F9F596BB-9367-C0A9-F3C7-BB4D6D43CE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2" creationId="{08256651-26D9-BD2C-50D5-7C37ADDE41C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4" creationId="{D6E7EC9E-C1DE-4CC9-BC4C-C6518D0759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6" creationId="{375B6A58-6CEA-4F68-AEAC-C8091FBB04A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47" creationId="{A7042D63-9204-AA1F-528B-A1277DED8F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49" creationId="{9B655F30-8A60-405A-CAA6-D36889C568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86" creationId="{5E50FE53-A2B5-4E2D-896A-F6AD05014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038" creationId="{86B098DF-6361-4E5A-98CF-2B9C0F7A92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041" creationId="{40EB74ED-D30C-4C82-89F8-553E3EA1FC8E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710021345" sldId="291"/>
            <ac:grpSpMk id="7" creationId="{57F02E6A-22AD-4FEA-94B9-3359A7D41065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10021345" sldId="291"/>
            <ac:graphicFrameMk id="1039" creationId="{54DAC0DE-BE5A-45E3-9394-012C951D11B6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4" creationId="{75083809-154A-8B31-459A-8D52DFA443B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11" creationId="{97214CB1-89FF-573A-7E67-21382ED6990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13" creationId="{D7ADB074-8D27-35B3-6F57-1AA16E4E460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31" creationId="{C7953591-D507-4414-927A-C9CA0629FA3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1026" creationId="{A3ECFF7A-BF1F-4176-983B-612B7C7D390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2" creationId="{F7D69C70-D93A-4B19-9B3E-A339004411B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4" creationId="{7BB1F815-ED35-4B63-964E-192E8F7AEF4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5" creationId="{68C41745-66AD-A365-31E2-85802A2D2C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6" creationId="{82A19C8E-A580-B396-10D9-D5333CC210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8" creationId="{6396A2A9-BD0C-4959-B611-26E3E0992C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33" creationId="{63C8BFC8-BA7B-4CDD-BFAC-A570F2D9DF1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46" creationId="{186F107D-007A-8099-0BF6-F252A3F47D0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48" creationId="{0309A0E1-9BCA-4266-9556-EFED913F1AFE}"/>
          </ac:cxnSpMkLst>
        </pc:cxnChg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3" creationId="{054667D2-79C5-CB94-3000-1F24A1321B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5" creationId="{E50D1287-DF6D-5714-A25D-89B3F15EDD1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" creationId="{1685D90A-7743-022F-C61A-576A0EE216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9" creationId="{0E410501-3753-888C-6A4E-DCCB6BE51B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" creationId="{D94467CC-CB2B-A44E-90BC-6CF06B9025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3" creationId="{4A4B9473-EE4A-26B5-764D-CA9E3EBFB4AD}"/>
          </ac:spMkLst>
        </pc:spChg>
        <pc:spChg chg="mod">
          <ac:chgData name="Ron Keidar" userId="bd522e22234dfd79" providerId="LiveId" clId="{3698D3C0-3F08-4D74-A670-553F1BA945EE}" dt="2024-11-18T03:23:27.356" v="1829" actId="1037"/>
          <ac:spMkLst>
            <pc:docMk/>
            <pc:sldMk cId="3560774396" sldId="292"/>
            <ac:spMk id="16" creationId="{50309A12-DF6F-0A74-F810-F0DF692803CC}"/>
          </ac:spMkLst>
        </pc:spChg>
        <pc:spChg chg="mod">
          <ac:chgData name="Ron Keidar" userId="bd522e22234dfd79" providerId="LiveId" clId="{3698D3C0-3F08-4D74-A670-553F1BA945EE}" dt="2024-11-18T03:23:42.452" v="1839" actId="1036"/>
          <ac:spMkLst>
            <pc:docMk/>
            <pc:sldMk cId="3560774396" sldId="292"/>
            <ac:spMk id="17" creationId="{7D3BF3D6-1B71-4A41-E3BE-D00B4F1548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20" creationId="{19C26B8C-9278-1972-8E28-80286EDF64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39" creationId="{2553DDD7-FACD-A797-C47E-488CB0094E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40" creationId="{EC7AF068-5AFF-5C3C-77AF-3E68291C81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43" creationId="{313AA7E1-003F-4FD1-DBFD-E4264EB686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45" creationId="{81F8FAD8-6DE6-85DE-57C3-07611D7FBB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55" creationId="{99514577-3E47-6ACE-9EA4-6B5B5DF33F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60" creationId="{E6E3B51B-C2C7-B058-F46B-1C26657FB1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64" creationId="{2C4081FB-D7F0-0FE2-123D-EADAC63A60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1" creationId="{585DCC0F-820D-1CBD-60B1-212AC6F406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3" creationId="{5CAE2A0E-E1CA-30E0-C18D-06B2C1CC6DD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6" creationId="{8468C279-BA6C-922A-0D5A-25914B0997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92" creationId="{7D5298CC-B03B-1BD0-7B0A-0D3A746A2D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94" creationId="{F4C9360E-69B0-14F5-A402-C77F534E033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1" creationId="{63ED18AA-66BC-6120-7444-22EF2FDD77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5" creationId="{B1273613-710A-66F9-8FE1-AF953328BF6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8" creationId="{AE1F58B9-AB21-B5FD-EDE0-14F438C798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10" creationId="{665BD4CC-F920-2E59-10CE-D0CA49177C3C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60774396" sldId="292"/>
            <ac:grpSpMk id="2" creationId="{58896A64-5E64-EE5A-9A5D-C46B4E1B256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60774396" sldId="292"/>
            <ac:grpSpMk id="8" creationId="{089B5FF5-F178-E2F4-AF11-468D75A35BB1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6" creationId="{16AD962D-D1E3-CA7D-6DA0-DBA991368E5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1" creationId="{A041EF89-BC66-89B2-3C62-89ABD4A713B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4" creationId="{B2B62BBF-760B-E32A-72B2-219F49CF6AE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27" creationId="{70AB2C8A-23EA-7569-C090-676F022F14F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28" creationId="{E74B8242-84C8-EA2D-40AC-5EAD8F29172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32" creationId="{5A45FE57-CE87-8C91-21E2-EF630FDE452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34" creationId="{46506EC7-FEC1-7CD5-24FA-F34177762CF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41" creationId="{CFC6B962-5979-19C6-9FC1-C21A697E539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58" creationId="{D322B5D3-2ADF-6622-F0D3-EDBE725D498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65" creationId="{F792454E-E65A-CADF-332A-718BC12D6F4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74" creationId="{CDFE5E19-BC04-5AA0-8D74-3890F92C3E3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79" creationId="{F9EC91AB-C271-E0C6-EFD9-65C18907BBC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09" creationId="{D6CCFD03-6EDA-DDDC-044B-4572F76F777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026" creationId="{CCE992C0-4D65-F2C5-36B0-12431E97D030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" creationId="{9D213837-50FD-854A-4D89-CFFB612CCF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5" creationId="{3BD08A02-914A-5184-E75A-3FAAAAC6C5F1}"/>
          </ac:cxnSpMkLst>
        </pc:cxnChg>
        <pc:cxnChg chg="mod">
          <ac:chgData name="Ron Keidar" userId="bd522e22234dfd79" providerId="LiveId" clId="{3698D3C0-3F08-4D74-A670-553F1BA945EE}" dt="2024-11-18T03:23:42.452" v="1839" actId="1036"/>
          <ac:cxnSpMkLst>
            <pc:docMk/>
            <pc:sldMk cId="3560774396" sldId="292"/>
            <ac:cxnSpMk id="19" creationId="{A238C610-FB10-22A2-57AD-B109A7766D6A}"/>
          </ac:cxnSpMkLst>
        </pc:cxnChg>
        <pc:cxnChg chg="mod">
          <ac:chgData name="Ron Keidar" userId="bd522e22234dfd79" providerId="LiveId" clId="{3698D3C0-3F08-4D74-A670-553F1BA945EE}" dt="2024-11-18T03:23:27.356" v="1829" actId="1037"/>
          <ac:cxnSpMkLst>
            <pc:docMk/>
            <pc:sldMk cId="3560774396" sldId="292"/>
            <ac:cxnSpMk id="21" creationId="{136740B2-0197-4CF8-2D22-20F183F997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2" creationId="{C4CE30D2-8BF4-81B9-0179-4D487F49FE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3" creationId="{74BA8C38-CB62-DDB4-F9F3-9A7E2F040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5" creationId="{283D5BFC-9AD7-983F-06FB-2E4E536C50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31" creationId="{B8FF3696-FD1E-7A1F-5F02-071FD12C70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36" creationId="{E5E03782-0F6D-8254-2AEC-7D7CF537B0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38" creationId="{914A8326-F77E-8FEB-DE9A-A90AE66BCB9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42" creationId="{5B107775-044A-C423-1BC0-3D7C4779E1C3}"/>
          </ac:cxnSpMkLst>
        </pc:cxnChg>
        <pc:cxnChg chg="mod">
          <ac:chgData name="Ron Keidar" userId="bd522e22234dfd79" providerId="LiveId" clId="{3698D3C0-3F08-4D74-A670-553F1BA945EE}" dt="2024-11-16T05:18:04.179" v="1820" actId="14100"/>
          <ac:cxnSpMkLst>
            <pc:docMk/>
            <pc:sldMk cId="3560774396" sldId="292"/>
            <ac:cxnSpMk id="44" creationId="{A4D7E8B6-A483-06FA-3E58-93421918507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54" creationId="{840FA690-103B-0E4A-E30A-F5D1DF7B15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62" creationId="{252C5C38-F5F9-5862-8FC5-58C535BCABF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67" creationId="{0D975A43-EABB-D894-F8E1-08CBC748B9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68" creationId="{3A2A6B09-7544-F6EC-2CB5-259185746B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72" creationId="{FECBEA81-0BE9-A341-3D16-7C99A321814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75" creationId="{D866FD1F-47C7-C662-E2A7-527E11D767D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81" creationId="{1E8E5304-F5FB-6983-09F7-FC9E511D9F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87" creationId="{5BC4E5DB-74EE-2587-BB85-559100E33E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96" creationId="{200683F0-A0F3-8157-2ADE-9EA3510F08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03" creationId="{7661E0BC-7885-A860-B846-8331E235AC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07" creationId="{7CBD5B9C-49B3-72E4-63F0-04F66911F2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2" creationId="{DDAFABFE-940A-BE2F-15F3-E1E83040406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4" creationId="{3A25A732-9FE7-AF3F-0A29-004512CB06B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8" creationId="{DF2474A6-7F40-B1B1-E0FD-D16029FBAA08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113737769" sldId="294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13737769" sldId="294"/>
            <ac:spMk id="3" creationId="{0E63B440-AC84-60D7-47FC-1C7BE98A0160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13737769" sldId="294"/>
            <ac:picMk id="5" creationId="{FC5277A0-8A5D-9A0E-3FCE-7E429424699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13737769" sldId="294"/>
            <ac:picMk id="2050" creationId="{7F9671C8-9F07-6877-B282-579C7C2499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13737769" sldId="294"/>
            <ac:picMk id="2054" creationId="{DD431B4E-2A4B-A203-917B-42E702E5FA2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77399488" sldId="295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77399488" sldId="295"/>
            <ac:spMk id="3" creationId="{0E63B440-AC84-60D7-47FC-1C7BE98A0160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77399488" sldId="295"/>
            <ac:picMk id="2050" creationId="{7F9671C8-9F07-6877-B282-579C7C2499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77399488" sldId="295"/>
            <ac:picMk id="2054" creationId="{DD431B4E-2A4B-A203-917B-42E702E5FA2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63384516" sldId="296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3384516" sldId="296"/>
            <ac:spMk id="3" creationId="{0E63B440-AC84-60D7-47FC-1C7BE98A0160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363384516" sldId="296"/>
            <ac:grpSpMk id="4" creationId="{12E103B1-C1AE-1145-DA0A-2E2F2219D2B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63384516" sldId="296"/>
            <ac:picMk id="2050" creationId="{7F9671C8-9F07-6877-B282-579C7C2499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63384516" sldId="296"/>
            <ac:picMk id="2054" creationId="{DD431B4E-2A4B-A203-917B-42E702E5FA2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810744394" sldId="297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10744394" sldId="297"/>
            <ac:spMk id="3" creationId="{0E63B440-AC84-60D7-47FC-1C7BE98A01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10744394" sldId="297"/>
            <ac:spMk id="9" creationId="{857AAEED-C8BB-20EC-B830-C45CF56D6AB5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810744394" sldId="297"/>
            <ac:grpSpMk id="10" creationId="{1C70C531-2EF9-A8D0-4ADB-0DE18D615C29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810744394" sldId="297"/>
            <ac:picMk id="8" creationId="{6C24C1AE-605E-E419-7FD5-28F2165F767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810744394" sldId="297"/>
            <ac:picMk id="2050" creationId="{7F9671C8-9F07-6877-B282-579C7C24996C}"/>
          </ac:picMkLst>
        </pc:pic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195105911" sldId="298"/>
            <ac:spMk id="2" creationId="{27F9D606-E048-4299-802F-1E3F7A1C1E08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95105911" sldId="298"/>
            <ac:picMk id="5" creationId="{115F6FE8-C373-E8FF-EBA0-988685C066A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29862805" sldId="299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9862805" sldId="299"/>
            <ac:spMk id="3" creationId="{0E63B440-AC84-60D7-47FC-1C7BE98A01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9862805" sldId="299"/>
            <ac:spMk id="9" creationId="{857AAEED-C8BB-20EC-B830-C45CF56D6AB5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729862805" sldId="299"/>
            <ac:grpSpMk id="10" creationId="{1C70C531-2EF9-A8D0-4ADB-0DE18D615C29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29862805" sldId="299"/>
            <ac:picMk id="8" creationId="{6C24C1AE-605E-E419-7FD5-28F2165F767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29862805" sldId="299"/>
            <ac:picMk id="2050" creationId="{7F9671C8-9F07-6877-B282-579C7C24996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2" creationId="{1B431FEA-EDA4-FF12-90F5-0A10EC5C08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4" creationId="{C1806882-918C-D9C8-DE8A-90D47ADD5F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5" creationId="{835F1750-F4C7-1FFB-BFAF-C1CBE7F0AA7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6" creationId="{7FCD47CA-1292-8015-F0BF-CF84F1E46C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3" creationId="{8DF15A4F-7FD5-6CE3-0F19-0CA2C7373B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4" creationId="{440E6CE4-BFD9-9990-D08A-44EE797FED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5" creationId="{4EEC24B4-7C48-A0A4-AFF9-76EEA52C23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6" creationId="{3564D57F-A434-1F6E-541B-4BC5E6BBCA5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7" creationId="{4CC0C3FA-DEB7-C9BC-4460-0E3963C407A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0" creationId="{CCA07D93-4E00-A212-7F46-9F7812A40F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1" creationId="{38A6B86E-F84D-2AE7-B899-5B04785389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3" creationId="{A0836999-E371-5438-2A90-07D2CA4B9D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8" creationId="{50522DED-E479-CDCD-86BA-76E4D20973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41" creationId="{3A8A1125-8BBF-88B2-3B12-147570F32060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442540090" sldId="300"/>
            <ac:graphicFrameMk id="39" creationId="{19F45AEA-21A5-0404-629E-B4497B3892C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42540090" sldId="300"/>
            <ac:picMk id="19" creationId="{DC6E3A0E-3B37-6FF6-F82C-15E756E7B41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42540090" sldId="300"/>
            <ac:picMk id="26" creationId="{61E96A45-179F-0A86-C1A3-0F1EF4996D0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42540090" sldId="300"/>
            <ac:picMk id="40" creationId="{C5FA49AF-00B1-79CE-DFCF-659D8F182ABD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8" creationId="{1289A0DD-7502-E07F-7CEB-246A5C7F16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9" creationId="{96D04DD7-392E-3E44-3984-D4E99A176D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10" creationId="{32440070-FDEC-8BDA-14EC-88E8AB92C9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11" creationId="{692CB849-26A2-724D-5EBD-1AC65A4504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1" creationId="{DB68A079-241C-8336-2DAF-8C1146613D8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2" creationId="{751919E6-BDC2-8284-2309-8F92527FB5E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4" creationId="{AD0B6F1C-479C-64F2-44B3-42F217263F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9" creationId="{51B3D0FF-7D26-CD22-72EC-63A94752CA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43" creationId="{4557EA64-4F37-7FCE-D5D3-6944631520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46" creationId="{F05B297B-5DF9-1606-5B4B-6B151E3CDD74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" creationId="{CE000EE7-8806-AC6F-D889-80DEE05A54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" creationId="{8AA8209D-B5DB-D410-98FD-543EE9ADA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4" creationId="{759F18DF-17C5-90E3-404F-562FCD576E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7" creationId="{7D5EC1F2-C642-3325-70B6-F971035A2D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8" creationId="{AD33299A-FDC3-FF9D-88D1-2AE2B39370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" creationId="{BB62711F-F4B8-3A80-0C82-6511AEA4BFB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" creationId="{A33D1697-4A24-4113-771D-F5299F30D0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" creationId="{6C2ABD77-DC60-5DF3-7CBE-CF926516BE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6" creationId="{F0C7EDF0-6EF3-0326-56FD-872B4701AC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8" creationId="{DFCF4DF9-869F-D5D6-7E61-A71214DC6D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9" creationId="{57C48ECD-E5E5-3C49-4625-7D516961E0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0" creationId="{92268FAB-6414-2ADC-7589-9DC6ECFA61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1" creationId="{BB1F5EB7-BF18-73DD-4590-C99CB01310C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2" creationId="{B8B91DBA-E083-9D5F-3B34-F8235B65928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3" creationId="{749CEFA0-2898-1351-13B6-2BFA440D384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4" creationId="{BFE20E0D-739E-C0F5-6371-E6760E62CC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5" creationId="{16B09CBE-39C1-4B45-6CA2-C96ED138ED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6" creationId="{C7D6A16C-9736-D0F1-F81D-09AD81930B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9" creationId="{C93BEB44-10AE-5F3A-193A-EA745735AB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0" creationId="{326B3471-0489-59F8-4211-7EE4CC2851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1" creationId="{ABE9882A-FA20-EB28-6996-3A0E2864F9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2" creationId="{F6C5E14C-7B52-E6FF-E14A-38CA671BFD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3" creationId="{8BE7B942-AF81-E0D5-DA6B-BFB305A7A23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4" creationId="{C1C5759E-86AA-F172-1AB9-73112F7107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5" creationId="{4FE0BFBA-F925-5768-4DBB-D7E109382A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42" creationId="{2D81C8C2-6936-4572-E081-73192F3851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58" creationId="{7F1BEDE7-98AF-41D0-242D-21D55826EDB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66" creationId="{C3C00D33-3D95-6FE9-9084-1190FAE9B6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70" creationId="{B55DDF73-66EB-E297-F5E3-1A592869FF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74" creationId="{860D88F8-5FE3-F1EB-D6F3-96DDA0C03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86" creationId="{F377E9C9-EB13-E721-6B7D-BC6700775D4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1" creationId="{EB986DCD-604C-8D9E-7138-7FE1216EFB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4" creationId="{B39C4B69-3B49-51D5-5E66-5B958B453F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5" creationId="{07C31204-6DE8-E660-460B-31AAF3E222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6" creationId="{9AB1208C-4E1B-D262-59A8-BE8EE78906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7" creationId="{3C5AD7CE-DF9B-942D-6DC3-D4144D8CB3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8" creationId="{B6F1B94E-187A-3F79-F8B1-54C08543C8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9" creationId="{B8D715A0-C27D-91FC-9F05-CAE86DABC5F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0" creationId="{AE563D60-45CD-AF6B-D7C0-B5D3E0BEB90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3" creationId="{E5F4510E-4128-D166-784C-38C8638D3A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7" creationId="{AABE5C66-E680-3691-034E-C197A08644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8" creationId="{ECBDD1D4-0C3F-B5ED-CC94-ACE398B4B2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9" creationId="{1068FD93-9279-9B40-703C-A00C527810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3" creationId="{7D2DA312-F8A5-3444-5692-CB19009FFC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4" creationId="{38048695-5196-63E6-3477-5028B56CE9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5" creationId="{65BD7F95-B59E-A162-2ACF-0B25931346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6" creationId="{4622A60C-A8E8-9FDE-A6E1-0F587C08C5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8" creationId="{DF2D9C07-617A-8E74-449C-867BF7062F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9" creationId="{D61EADD2-C498-654C-0D8F-B4F5651A86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0" creationId="{CF5E461E-24D4-3093-11B6-3A0CE8E297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1" creationId="{8127D1CB-6B48-C292-1DAC-E9E00BDC02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4" creationId="{7201515A-CDD3-279C-CDD1-467679D1082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5" creationId="{BFE324B2-5A9D-37B2-0F72-6BB3BE2F3B0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6" creationId="{04F23BC4-3200-249E-2373-D9BA0AC66F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7" creationId="{B3E421ED-1FE6-B408-A4AB-FCFCD1ED10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8" creationId="{BB5324E6-8231-C626-D9F1-ABD6C08F00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1" creationId="{A96BE965-AA0C-C14C-6ABC-CDE1CC40E4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2" creationId="{D6FF7089-278E-B51B-6C58-D0558AF930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3" creationId="{CE488F85-C801-0AC6-4F57-7D6FA3CFBCE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4" creationId="{B203C7F4-7701-9956-9A36-05F932EA08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5" creationId="{331CAE3E-540F-F313-5E1B-074276A8CA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6" creationId="{41A9B246-D538-2240-E48B-C173B9C559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7" creationId="{40906A38-27C7-9EF8-7FFD-E602A596AC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8" creationId="{0F96F61C-D172-2B2A-2C93-3BCB91876A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9" creationId="{17762AAD-D1DA-1F16-8CC7-A39CFB5308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0" creationId="{9785AC1B-EA30-025B-2F60-E08E2B5DB1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1" creationId="{F6EF7817-A246-42CC-C434-6EC17513BF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2" creationId="{90FD03E9-B309-6B05-B69D-01D48B163B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3" creationId="{E30B0E0B-E7F2-D461-2838-65354B53903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15" creationId="{79FD8A57-84ED-072C-EB45-8A714369C10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49" creationId="{6C61769A-CFED-A4AF-652D-E60B691E9AA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57" creationId="{B92428AF-68AF-6C31-4CDB-3C6A5DB4013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78" creationId="{8A10E82E-F7A8-6A58-4A09-2366E6C3E0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90" creationId="{3B7AE915-46B5-F284-41B0-10C32732A66B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5" creationId="{60D1814B-9E3E-7E6A-1472-617F368FE6F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9" creationId="{35325444-45A5-1286-4298-415882BDDB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41" creationId="{4E79E656-B24F-E5FC-9C35-05B17D582F2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54" creationId="{A6805435-D83E-76EB-D81D-5B339EF00C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87" creationId="{2ECA8A03-92DE-9BE2-F8D9-AFC3CA52A9F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122" creationId="{E0B6FDBB-EA22-AA5B-49EF-81DC46B4DE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1026" creationId="{BE2A3228-2941-0EC9-3315-AD0D052812B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1028" creationId="{803A7D54-28D2-BD05-8060-C97CFB09D6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37" creationId="{ADAF8E7C-CB0B-4EEF-98AC-DF7DB067E2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39" creationId="{CB8DA923-42B5-E836-C874-25F9C30431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43" creationId="{03DB5A57-F198-0688-4B91-016C3C24510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45" creationId="{3B8D8686-F882-9E6A-8791-164B6A0E885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47" creationId="{E0CCF959-7F88-1F22-0151-504FBBB032B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2" creationId="{8D4B6383-9C62-613B-953A-7447C7D131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5" creationId="{2F788790-F2E1-DF1F-C52A-2C3D39B19F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6" creationId="{A92C6609-8402-433C-8895-02282EF1219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9" creationId="{4B9807EA-C275-9569-032D-874D13EF15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60" creationId="{3552F4F6-2684-9772-70B8-37CCBD5C1C3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65" creationId="{2F9B3B9B-D20E-9866-9AD9-59912E1C4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68" creationId="{F783391A-CE15-EFE8-B961-499C7BFF146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71" creationId="{1B3111F8-A98D-F4F8-A679-54FD5D3313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76" creationId="{DEB2619C-AE50-8E67-7014-401DD17633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88" creationId="{B1334C1A-B74E-5D4E-8070-2F178895DD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89" creationId="{95955D25-7214-7862-13E7-81752E49DD5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92" creationId="{48F1DA07-701B-E51B-472E-B8C8227E0DC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1" creationId="{FAEB2BE2-CE75-F579-E472-7397F088E6B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2" creationId="{E5ABFF15-47A4-34A8-F345-E1786A9554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4" creationId="{7EB7C7E8-4B42-28BC-C43C-A67AA47A00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5" creationId="{4552E789-E39A-D4F8-0D02-C494C1520B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6" creationId="{EC0A191B-F08F-1EBA-5124-CB7C0980FD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1" creationId="{52C2EDCA-67F7-06DB-21FC-AEBB06DEF4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2" creationId="{D1291A20-E298-F0D8-348C-6D0343B4A9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7" creationId="{5523AD02-9222-BE95-38A6-0D389EFBDA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23" creationId="{4F6FCCE7-4263-49C5-213A-81E4184FD2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4" creationId="{73ABFB5D-B2C0-8AB3-F76B-DFAFD6648A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5" creationId="{9A480B20-19E0-2E9B-5FFD-485AAE63F32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6" creationId="{D414B4C7-DCBE-ADEE-E8DD-2B21BA6BAD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7" creationId="{D0CF563F-A2EA-DDE9-D353-7A3D5AC22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8" creationId="{80A5E65C-657C-9C4F-CB5A-903217B7122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9" creationId="{A69C00E9-02E1-6B53-F315-A8CA3C3292C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50" creationId="{C6475D6A-1824-ACD6-B65D-DCB665DD4C7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51" creationId="{FE3E640F-24A9-4F11-1C43-399706F6CA81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7" creationId="{0FCAF05E-4BFA-899E-6D79-950297BCE9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14" creationId="{7B4254FB-0E45-7326-F358-BFB24EB1FD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3" creationId="{66F86473-6CDF-7258-CF32-F21E7007316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13" creationId="{8892C097-18EA-199A-5957-566E57593F1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50644884" sldId="302"/>
            <ac:picMk id="2" creationId="{9C5D7454-98C0-7A25-89EA-FF1C8CAED828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2" creationId="{15FFFF2E-7605-4905-B239-2F1537E1D8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3" creationId="{D24E716E-EEA0-D2BE-D470-844DBB6812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" creationId="{D09BB234-656E-FF4A-41F8-702396809F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" creationId="{1D2EE4F3-D9AF-1621-8F6C-F66CADB8B5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2" creationId="{09F967E4-796E-D1CF-D2B9-8410D6C4BA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4" creationId="{6961109A-897C-05AB-1AEE-74E471B3AB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39" creationId="{21BFEEB5-A39E-B284-4B24-202C8C74E1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52" creationId="{84D4E892-BC18-14C3-F5BB-E9B7EC20FB9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54" creationId="{A503E156-98C3-E670-3BCE-8B758F75C6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59" creationId="{0C87DE54-9A70-8BDE-413E-553CF377CD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62" creationId="{A40E1B0B-3CB6-29F8-29E4-71AF7EF70BB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64" creationId="{30001297-7C3A-6A02-809E-2DFD9BA9A1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3" creationId="{AA871DC1-A528-0C23-34F0-61B8E9E03A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8" creationId="{B58A3450-8A62-4AAE-3510-4811966D51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9" creationId="{58F40A20-DE12-09C1-FFD2-6EAAD6A937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0" creationId="{96C3F69C-6D3D-0CA5-AAC3-ABE6FA49B83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1" creationId="{A46CED9A-5BA8-A9F4-7E6A-6DA888EC52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2" creationId="{10335DE0-BD9D-4AD3-2D1E-9B260F8FA8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5" creationId="{1BE6810C-42F2-FABB-06F3-14CFBEA1F7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92" creationId="{EDF2C4E9-1124-C368-413A-2EA73471F0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97" creationId="{0B49D036-F266-3613-4810-B55A990BFC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03" creationId="{69936B94-E5AA-9EAE-D3DA-58C88412C6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05" creationId="{81009FAE-D9D7-B569-184B-311538C6A08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06" creationId="{9ACBBBA4-DB36-60DF-552C-B43066CB00F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10" creationId="{78EF332B-CEFA-93ED-B25E-15D8C926B6DA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24931329" sldId="303"/>
            <ac:grpSpMk id="24" creationId="{FE7A7B17-26A4-531C-5250-8AB35C0CD5D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24931329" sldId="303"/>
            <ac:grpSpMk id="50" creationId="{63E42618-AA02-E3EB-7175-F48F90DD7DC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24931329" sldId="303"/>
            <ac:grpSpMk id="51" creationId="{9F14807C-A64E-0028-24DA-D3D0DC0D42B6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5" creationId="{E7D4843D-8190-FA59-761B-59515A42A2D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6" creationId="{BE480FFD-009B-2FFE-6C3E-5D1A16CD22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10" creationId="{56F6A782-03FE-4D7E-9864-713BE457AEB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40" creationId="{16D98857-910C-171B-DE75-A5A297E1EAF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77" creationId="{7592DFCB-CA42-5F01-2640-7953877F858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107" creationId="{EBD7118B-D8CF-1471-9899-9678F2752C7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11" creationId="{DD91A348-003C-C44A-2B7D-6F82A7DA124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2" creationId="{EA6F4DD2-8E8D-8EFF-5ED8-6171311A567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3" creationId="{0546A6F9-FBBD-1B41-1233-E78EBB2960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4" creationId="{55EB66C4-2A4A-7C49-D418-0E172CB199F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5" creationId="{D28DA31D-3E6E-E273-DF88-D00B1C6BC8C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6" creationId="{22AC6F0E-8E15-686B-1D1A-5C6B3D77E33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7" creationId="{219C892D-E0DE-1610-AEEF-BA59E28B1E1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8" creationId="{805B36CC-564A-2EA0-39AA-939B9ECA560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9" creationId="{A81AB246-63CE-9E46-5F47-1A1D7912C1C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53" creationId="{4B843A60-2841-4970-038A-E77A5517335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56" creationId="{6A36E147-1150-8E64-D517-D0F0FB653E8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58" creationId="{498C85E5-8571-2544-E491-28C361A7C18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61" creationId="{FB142A9D-BFE9-592C-C879-A7EB70E628C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66" creationId="{45B25EE8-8FC0-2BD3-5D4B-7907616A4B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75" creationId="{70369A5F-C67E-DE83-5CA2-7079C23547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87" creationId="{CDE4554E-30E1-5B57-2092-F6D5B0F6647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109" creationId="{E06EA573-E2FD-FC8F-0B69-225891DD2F65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" creationId="{E9AE1059-F9BB-4893-A94F-CD565C4AA8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6" creationId="{32F0A0E8-D303-442B-B773-A41CF36A29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7" creationId="{FCE96723-9968-4A27-8E5D-41D38762DF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8" creationId="{BEB474BE-0C5F-46BD-B21E-579C0F451DC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9" creationId="{6A9BFDFB-B769-4483-B239-F367E3B2FD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0" creationId="{ABEBEB2C-9BA1-4139-82B5-E3314F01BDC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1" creationId="{53EFB2DD-C02B-4B15-953D-8CCE657D44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2" creationId="{5E0FCD79-557C-46AA-8D11-FB95F75599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3" creationId="{83C4B9AC-D3C8-49F5-A394-7381AFC1BB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4" creationId="{29F598CB-CDC1-4F64-B301-759CCA57BA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5" creationId="{6AF603C1-0C9B-4619-BDE3-CF5DBEFD72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6" creationId="{E2F1C275-1D5D-4537-A11F-9CAFFE5457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7" creationId="{A250250B-DD74-4BF8-85AA-A8517CD66C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8" creationId="{704375CE-2D2F-41D7-BB66-5A0AF628BB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9" creationId="{44B6F7D4-839C-44BD-B14D-54E474AFC5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0" creationId="{496573D3-1AAE-421A-9B8E-BEEADBA303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1" creationId="{C8CC7C28-F618-9C74-3008-5BD61BF9E5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2" creationId="{0B270D50-0508-DCEF-268B-6F0E1E4332F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3" creationId="{B28DCDC8-C991-3499-63B5-4F7F8595109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4" creationId="{9843CD24-6002-E26E-C284-5C5E077E5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5" creationId="{C1BF4C52-E471-FF7E-AA3E-A514CCF944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6" creationId="{5B792B2D-DC5F-2760-FAF4-2A6D4B0623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7" creationId="{A0DA6D50-7552-4D1B-1A54-43694F6BE69A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43581419" sldId="304"/>
            <ac:picMk id="4" creationId="{281775FE-6390-92F5-EE69-AFC2A766771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2" creationId="{57AB2AA9-4460-4A2E-712F-8D3DA7CC0C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4" creationId="{EF455111-B784-B9C0-9788-4672481E5E5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22" creationId="{CA2B016B-C308-B344-F746-CA9F60F64A4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30" creationId="{35B6590C-98C5-1E5A-C2D4-C3F2904DE1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38" creationId="{D73906AC-F7EF-73D5-F109-C10D2236AE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40" creationId="{12410751-83A1-BF90-C010-4E1485B9D8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57" creationId="{B75AB655-92F0-80AB-EECF-4DFFCAC7B53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68" creationId="{5F0F1C0C-073C-EBC4-974C-926E8D5DC1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73" creationId="{0EEDF95F-0DFC-47AF-CEC9-77BFEC2643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78" creationId="{DF305B7A-8A74-D1DF-5489-EA678A665B17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309987451" sldId="305"/>
            <ac:grpSpMk id="1027" creationId="{FAFCE004-5505-144A-AD1D-E5CAE3A595A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309987451" sldId="305"/>
            <ac:grpSpMk id="1031" creationId="{ED7AE5F5-C5FA-A740-8B80-055B285CC8F0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3" creationId="{960D98DD-258F-BD04-F955-D6B85A6A90B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5" creationId="{224298B8-098C-536A-2884-1D2C455243F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" creationId="{2AAE9BAB-F1AF-1964-6C5A-D6C60B273AD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42" creationId="{0749BAD4-C0C7-397B-D7FE-765EC076F18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43" creationId="{3EBA5ACB-D2F7-E894-3012-F77AF2D853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28" creationId="{F9C64FB4-C73A-F866-A815-8438A667757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34" creationId="{1B46F445-FF45-73BB-C899-122E3D2FBB2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35" creationId="{028C68CA-A346-8F63-85B6-5238C25D4E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7" creationId="{3B5141ED-22B1-CB9A-38A6-B71EB12AB09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9" creationId="{B453D80B-BA77-08A9-BB0A-46F2F532C3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1" creationId="{69078899-3ED8-72F2-BACA-4E1E6E2C08A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3" creationId="{11DF7777-1E61-98F8-BD10-EEC6186FD96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0" creationId="{85023DD4-EB70-9F0E-A22F-C76FEEBE7BB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4" creationId="{B887CD88-CEAE-432C-1ED2-04377ED932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5" creationId="{6A6A9531-A09C-79E5-7162-E7FA5EFCFF7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6" creationId="{386FF1E0-3B25-B4A5-DD68-D97A12D9305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7" creationId="{5CE09D4F-3166-7295-9E1D-3F9BEC50053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8" creationId="{13D156D2-E21B-6775-C1F4-72AA40A4F41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9" creationId="{2DB5B445-03F9-1FAB-19FE-23CB96924E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37" creationId="{9023019B-72AC-0395-F890-4B2969552C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47" creationId="{9F1040E1-126F-A9F5-C413-D1D7667ADC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48" creationId="{29D9EE3E-B958-C49C-03CE-F684B0CAEF0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49" creationId="{3225E524-99F7-4FD5-0DD8-0DFCA35C946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0" creationId="{C384946A-D663-0911-3AAA-7565A183845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1" creationId="{EB84A6A5-68D1-5237-1D4A-A3879288AD0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2" creationId="{5E1A62D7-8E42-A2EC-48BD-DD055D7AA6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3" creationId="{01EB8B4E-978E-E298-47A3-3048B1113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60" creationId="{C849B9E1-49B8-F678-22E9-B1A0FA2CAE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69" creationId="{88364825-AA3F-9D2F-EABF-8EABD9191DA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71" creationId="{2996E15F-6502-337B-5C0A-F2C19E12EA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030" creationId="{627DC777-6B0C-677F-92DA-B7EB9D62C0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037" creationId="{8BFAD60F-3758-C6C7-7683-25C5A8508B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043" creationId="{865D1746-EB94-E5E3-0D93-3A5F367A4523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2" creationId="{298DE12C-0A14-399D-01E0-A0E6EB6944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4" creationId="{F22EFD1E-98D5-FA19-F8DC-9C5985FD392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5" creationId="{BDD7669F-B26F-880C-699F-EEC262237AF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6" creationId="{E62F9634-F983-BDA1-7487-FD2330D8D7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8" creationId="{11DB4CC6-2ACD-9E03-BBE0-A35966F898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11" creationId="{EFD24160-56F3-0DC8-D994-D762AA0A96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31" creationId="{5B43C43B-B00A-67E7-52D7-6248BE345CA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34" creationId="{5D13AFA2-0AE7-A65C-5BD4-FF98F4CA49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36" creationId="{9E32876E-618C-3F91-07DB-7BDF0E39C0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44" creationId="{15A087CA-8BBF-F07B-5140-B51C9282BAF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29991061" sldId="306"/>
            <ac:grpSpMk id="7" creationId="{2E72ACD0-C038-DB63-1B00-AA043228E6D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29991061" sldId="306"/>
            <ac:grpSpMk id="10" creationId="{55558F1D-B9D7-C7AD-95BB-4D03EA561C2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29991061" sldId="306"/>
            <ac:grpSpMk id="29" creationId="{680E78DB-02F0-3F8B-EEF2-6F30AC069042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3" creationId="{F7BD2123-4357-84FC-C8FB-0B9DAF9322F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13" creationId="{D5F38EF1-C7E0-D66C-1D8C-8FBAA37CBDC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18" creationId="{4ACA9861-A523-80C5-E204-363939E43A7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23" creationId="{858A272D-FB32-8CEE-E78D-DD1F8C41CE2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24" creationId="{788CBFD7-D065-2E4F-A5D2-36ECB440D16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27" creationId="{E204A98F-CB3E-4077-091A-2767A8C409E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30" creationId="{9250A8EF-9ED2-76CD-742E-6DC818CC9DD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32" creationId="{842D6E98-AB25-2169-D100-0FB903E90BC1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9" creationId="{C0241BB4-24DE-FC20-F900-7215B5C72AF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2" creationId="{4E5F9BC0-3B78-EA18-4E02-6A3D13D574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4" creationId="{5486AC26-9AA6-8D41-E699-3862506FB1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5" creationId="{CDC03B04-84A1-5546-4AF0-5F5DDA38030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7" creationId="{2F1E715D-431E-ADA8-D6C9-ADD6106EABB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9" creationId="{2C1A1E74-F95E-A97C-4E30-F5BCAFA0E6B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0" creationId="{1EA2228E-FFF4-5071-CA57-CB86B5FD2C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2" creationId="{7B5F64C9-4CC9-1598-D110-15A6902C194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6" creationId="{9C101E29-5ACF-96C4-2ED2-6256786DC2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8" creationId="{3E36522D-D716-0E62-4CCA-1DF4A1FA809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3" creationId="{97CB9F11-4482-81BF-F74D-6389857AFBC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5" creationId="{2EF2C32D-C896-DC7E-6A8E-2CC116D78B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7" creationId="{94B97B3B-DAF5-4E39-285F-E491EE56DD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8" creationId="{C563EB1D-0B4D-A72E-CF9E-F5C72F31A3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9" creationId="{A2075A1A-AF9E-1D15-56A7-4D7530ECF68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0" creationId="{D88D4391-B53B-0EC7-B33D-B6CF656D0A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1" creationId="{E58E4B31-E03E-1641-DE6F-A736EA46901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2" creationId="{7264C044-F477-8989-1448-6722323C58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3" creationId="{439001AB-EBB5-2E58-710A-83CCD09A4940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" creationId="{BD2CCC9F-04F2-6984-5C76-5D42F02A75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3" creationId="{4A4E2C87-FA7E-CC6F-77DC-2251AC8D3F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6" creationId="{DF559045-B017-B5CE-B1DE-791A6B09B7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0" creationId="{C82D2793-219F-7310-4590-58DBC57DB91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3" creationId="{47BC0A8C-CD52-202B-7A11-02E8A9488E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4" creationId="{B59447E2-4B84-C2AD-681B-DE43918A07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5" creationId="{28050B28-F9C9-F85C-BE25-4A1B3AC390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6" creationId="{13BEF38C-8351-58B4-306A-BEBBE12FA1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7" creationId="{D1717254-9513-209A-FBB0-6E3AF8CF31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8" creationId="{E88FB8F7-4997-A3E7-3ABB-3D9B85DA5D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9" creationId="{89E974A7-F613-C2CD-6EFF-C0612EF6C2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5" creationId="{9B984DC9-F557-C222-5ED7-ABDF8644A0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7" creationId="{8873D541-CBCE-14BE-DDAA-A71614BD4D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32" creationId="{643E9DA6-BE87-E164-D98A-97D477FD35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33" creationId="{AE1A8201-018F-44A8-3DB0-64E26DBC71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44" creationId="{AA509D7D-83CC-4D21-9FD6-38EF2ECCAAD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45" creationId="{7D584294-6B47-A59D-F1B4-CFECDEEEFE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55" creationId="{F0D2F408-3AAF-461B-E5F9-FACDE0B6FC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60" creationId="{3F4CF60A-128A-C71C-739C-107A115381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63" creationId="{1A1B7551-3568-70F2-18EB-1C82F06C5E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72" creationId="{65606891-B5E7-8179-6960-042FA940A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78" creationId="{AD13E39E-DA9A-9C20-A1CA-4CB2FADBB8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82" creationId="{17519B60-2B43-61BD-6218-9EDE618AC48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83" creationId="{9F512770-151B-C7F5-EDFA-1D2038726E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84" creationId="{5815AD2C-DE15-D41A-775C-D7C8596FFE6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7" creationId="{03C00095-BA96-519F-F41D-4516DF393FA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8" creationId="{5FD5BA3B-D093-58D1-6488-0050421B390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11" creationId="{49AA1D57-4AA0-8215-9565-F29C82EA2CD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20" creationId="{12C92D83-20B9-92B8-88FC-47D0B5E5DB7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54" creationId="{D8792E6D-A39A-B74B-1393-F386123D4CB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59" creationId="{9E30D876-B5E7-000B-9D6D-621704367B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62" creationId="{21F5C2B6-7A74-6E47-404F-245125B8381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77" creationId="{B842E5C1-87C2-A9C6-BFF7-414ED6999FF6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5" creationId="{A4E13DF8-2427-B20A-9954-DF53004665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9" creationId="{B2FD7B7E-2A87-91B2-5FDF-1EE37715E6B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12" creationId="{D17FBA61-0C5A-8677-891C-E7E4243F233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21" creationId="{C77C69D5-514F-6EB3-AA78-969C4AE310B9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22" creationId="{06131CB3-25E0-EBD1-3D30-2B6BB0E31A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24" creationId="{BBC1051B-72A5-F3D3-E542-97601B4EF9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35" creationId="{209E270A-67E5-1BB0-B7BE-272C6C2864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40" creationId="{679DE348-9C72-663A-2B29-C9456B8CAB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47" creationId="{009BB0E9-79AD-1F77-76F9-83DF339E864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48" creationId="{692FB3D3-E1AC-3B57-4FDA-6ED7A5D375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56" creationId="{08793A79-EB51-A283-C912-ADF7F01228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58" creationId="{9E0B2843-1C2D-74F9-38FB-039845EEFA0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61" creationId="{0A2371F2-BB6D-C94F-D3B0-4B04444DAB3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64" creationId="{48FD23DE-7B06-3CC2-3869-7CC36C782E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66" creationId="{CC318778-07D7-328B-B8F2-C2DE6153F9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71" creationId="{BD2810E2-05D9-DE5E-2F61-742C00B5D8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74" creationId="{CA46E3AE-745F-5082-3ED9-EC386C0A61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79" creationId="{8122529B-E798-9DD5-03AF-0225C22779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81" creationId="{61FE2743-CFA7-79A6-2EC1-7EDEE0BDEAF5}"/>
          </ac:cxnSpMkLst>
        </pc:cxnChg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00040743" sldId="308"/>
            <ac:spMk id="2" creationId="{27F9D606-E048-4299-802F-1E3F7A1C1E08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00040743" sldId="308"/>
            <ac:picMk id="5" creationId="{115F6FE8-C373-E8FF-EBA0-988685C066A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7" creationId="{4DD774CA-9AAD-056F-768D-427388A49C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13" creationId="{24E40CC5-42D7-BAA1-B890-1FCDA857DA7C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52247266" sldId="30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52247266" sldId="309"/>
            <ac:graphicFrameMk id="9" creationId="{396D2A77-FD16-1755-E673-4C890FC4BB5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52247266" sldId="309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52247266" sldId="309"/>
            <ac:picMk id="2" creationId="{632E04A8-F98F-55ED-0D39-66F317FCCAA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7" creationId="{AA7D28ED-17BC-77D9-2CE5-C7B2964ADF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13" creationId="{F6FD8C74-4815-A18F-2874-7F542B7E30F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2105631" sldId="310"/>
            <ac:graphicFrameMk id="9" creationId="{EC2B6716-EFE6-7EE1-26FE-44AEA072636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2105631" sldId="310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32105631" sldId="310"/>
            <ac:picMk id="2" creationId="{E62FB0C6-44AE-CAD0-0781-7042C24AAE0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7" creationId="{5F7584E8-6FA6-AC06-A408-0F5077F067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9" creationId="{04DEE4E4-8F43-A96C-AF7A-F885CFB95F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9883851" sldId="311"/>
            <ac:graphicFrameMk id="4" creationId="{E1F94AC3-E70C-41F9-8834-5ED5BD7A184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9883851" sldId="31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9883851" sldId="311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9883851" sldId="311"/>
            <ac:picMk id="2" creationId="{59C44F75-B0F0-BB6F-0108-F4388C281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7" creationId="{EE64856F-B5E5-EACD-CE07-02B9A56CAC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13" creationId="{7FE020F8-5822-1790-AE28-D0194C1F646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55388509" sldId="31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55388509" sldId="312"/>
            <ac:graphicFrameMk id="9" creationId="{CDFC8E44-BDD3-F532-7F36-E84938107F8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55388509" sldId="312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55388509" sldId="312"/>
            <ac:picMk id="2" creationId="{5DE6CA12-7A81-3D82-2B5D-FE1F744C803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1" creationId="{E086C5B6-7188-0F61-1029-5F0390E190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2" creationId="{DE6F0EF7-A144-22EC-62BA-F17746FB97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4" creationId="{72EDB4B7-C1DD-4EAC-DE16-275CB479C47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13" creationId="{F581ED9B-872D-649A-AD9A-85C4BF32FC8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34680481" sldId="313"/>
            <ac:picMk id="2" creationId="{6BE138DB-6748-9123-B9CD-E4300158C42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2" creationId="{B3F951B7-364F-2F4F-3116-B54995F4C6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10" creationId="{5A0E0862-B017-8BFB-A2F7-7027E03576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14" creationId="{9B886F29-E580-D654-FD93-393B5ED966A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13" creationId="{38DD8DB5-6921-23EC-1D01-E8AC5F77678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41817861" sldId="314"/>
            <ac:picMk id="4" creationId="{304A87AF-6E05-FA3A-929E-1DCBBB9E4C8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" creationId="{5DE0A318-9740-229A-AF89-65ED27429F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3" creationId="{D133E97C-B7F1-8AB8-B3CA-F9D6D7035D5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4" creationId="{BDC328BC-B665-C685-8034-B1160A4A80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6" creationId="{1C783F31-A6A4-1FCD-4779-F9E70A19AD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7" creationId="{A996F736-0F0F-2F4F-9BF4-E92BC1AD545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8" creationId="{988FF5B0-3807-6403-93A8-72BA5C1985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9" creationId="{B2A47C82-9A81-696C-0DA6-55858BDD2C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0" creationId="{0733B354-4A1D-7764-04FD-D962B608D7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1" creationId="{B4E5EAB0-7E5B-F672-C59E-63E9F3696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2" creationId="{BEEBE754-6270-3467-C3B9-B894EC8E1F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4" creationId="{C537C1DA-A2EE-6398-6850-618E481DEA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5" creationId="{0AF39B48-29EE-1F5B-E939-B97D8D2AC3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6" creationId="{8CB5593C-A7F7-5209-76B3-8D3919762C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8" creationId="{719F60E6-B6C3-4E2E-06AD-B1C6A15EAD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0" creationId="{45B7BD2E-38C4-9B74-0494-33F57B37353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2" creationId="{C7EB7C95-1A62-8EC4-5BDF-28C91F7617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4" creationId="{D65B24A9-ACF6-F3D5-3682-DABD07431D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8" creationId="{48FA4933-3A29-A47E-9928-53175D5869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35" creationId="{266D7D15-BC3F-F71A-3FB6-472E53DB9E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41" creationId="{11EDC036-9A87-2495-D155-40666FC665C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49" creationId="{CC2B8A72-DE22-E96D-751A-032A4890BABE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65068394" sldId="315"/>
            <ac:picMk id="50" creationId="{C9475374-5CB6-5EF6-42B7-2FE1E5786411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5" creationId="{FE567D3D-C137-EE5D-6B55-80B822BA2F1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25" creationId="{A3E0D80B-F0B8-645F-BBB6-302F877C831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29" creationId="{7985FF14-7C77-61BE-461E-C64B311132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2" creationId="{5EF04B87-63F5-AD77-569A-6EA589374B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6" creationId="{F40E4A6C-CE03-4449-02F6-BB417CC451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7" creationId="{E32D9DBE-6FEA-99A5-6B5D-CBBD27C0D6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8" creationId="{98C31ECD-858E-DA4C-7F81-0DDDD9D0B85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9" creationId="{C380E10B-73E3-EBF5-899F-73D72851C7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40" creationId="{7C00EECD-AFFD-99E4-A2AB-943152CCDF3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45" creationId="{CFEF3927-DAA7-94A0-A573-EEC33E874050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" creationId="{7FB00DFC-180F-02BA-EFEA-38A06E1A7F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" creationId="{1C5A5A3E-1BCA-026A-F08C-41DA60E7D2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" creationId="{D97A8347-D851-34A3-4903-0BFAD749F6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4" creationId="{B3EF4AB0-0B4A-838A-1454-914F908BBF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6" creationId="{A2BC48DD-7F98-46A6-AAA1-689970F92C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8" creationId="{CB9DB98D-A4BA-94AB-6726-34182C861A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9" creationId="{CAD85FFE-4A11-4FD3-A148-8382B588DB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0" creationId="{86CF2AF2-F452-0389-476F-44BF86B443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1" creationId="{66DC6469-B54F-3402-996E-151D4CCB0A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2" creationId="{28828FBE-FA07-A2DE-0470-D0E8BBC5C8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3" creationId="{8EB16C57-1DFB-BBD6-CF9F-A53310A814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3" creationId="{18D64C66-408C-6DA7-C622-34EA504D52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4" creationId="{9135D822-BB61-4C7F-8E37-CE80447677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6" creationId="{905B78EB-56F1-4B68-BBBA-1B14ECFC2A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9" creationId="{C35015B7-343D-D2C3-FEA9-500FAF0F8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0" creationId="{CD85AC69-D8DB-4EE0-A5C4-D039034BCB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3" creationId="{129F5C1D-4520-1869-3228-AFD79CAD68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5" creationId="{07399F58-7E1C-1D64-C02E-3D11A62E3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9" creationId="{E7332A40-91A7-EED3-22D5-5B2909ECBE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2" creationId="{FB55C838-96DF-0ED3-83DA-F2F6F55A97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4" creationId="{C07BA71F-85A8-4830-A22B-F45F427BB71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8" creationId="{33622354-5CAC-456B-B1FC-209F04CFC8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9" creationId="{6E604279-8B3A-A5AD-DE6B-B5C1DD355D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0" creationId="{DA57BCE9-47E3-AEFE-9B87-33FFD871F1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1" creationId="{7CC0CD78-36DA-BC50-51BD-35AF82329DC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3" creationId="{449FC878-ED29-4BC2-86E9-3936B25D1C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6" creationId="{63CB97D8-E031-2125-2CAB-9BF73DE1AB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7" creationId="{A25FE31F-BBF9-DC35-9E3C-AF1116AB41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9" creationId="{2F2E86C8-CE44-04A1-FFDE-0545775921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1" creationId="{528B45FC-ED68-47D1-8C12-2B9754F408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2" creationId="{A521F755-DB05-5F58-72E2-1AA3E5D991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3" creationId="{9FAC357E-A986-7196-3EE2-3C42F32541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4" creationId="{FEC17707-EF22-EDD9-43D8-313CB5580B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5" creationId="{765C722A-8DD4-7118-662C-944B572DB5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6" creationId="{D6309D24-E5A0-4347-A764-8DBC1B3BB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7" creationId="{5FC160EA-5BF2-18AC-1ED4-AC4C834EE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9" creationId="{D301555F-92F0-514E-3819-9070B7C9409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0" creationId="{B2C278D9-87F8-4260-9D6E-D8C617BCA0A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2" creationId="{0D6E23AF-52E3-FC3E-7E30-AE3C171282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3" creationId="{85CAAF5D-EE5B-1636-1526-DB81EA3C115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38" creationId="{88A48775-211A-FFE3-DCE9-B9E1D474D7C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46" creationId="{EBE5FBBF-6BA3-47B5-BDD5-7573FD0B7EE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55" creationId="{7F6C51E5-B691-49B9-BA2C-94B7C5B2DB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56" creationId="{D8DD5DC5-C802-416C-887C-747F1F2008DA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7" creationId="{C8145C21-A75C-4D44-9C63-F4F339A05D8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11" creationId="{0D2B038A-F201-330E-659E-B3EEDE6EE0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42" creationId="{5C991C3C-005E-9099-A19A-8BD52E91B8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53" creationId="{57BCA37C-DB94-41EE-BABE-0942DB78F9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57" creationId="{2EB65DE5-9E2D-4B97-80E2-6D11F081989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5" creationId="{5D66508F-0450-49A5-A1CD-13B85C94B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9" creationId="{546BC183-0F6A-4D4E-9FE9-4E1A816D4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0" creationId="{16B1F165-F355-4A71-BA1F-898D42F42E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2" creationId="{A52FF34A-45D2-6F16-BEED-3346701D12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3" creationId="{0B41C618-B050-4A00-A3CE-E676201941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5" creationId="{055571E8-1C37-4521-853D-7E847C1FFB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7" creationId="{AD8B1E28-5867-3F16-A26B-930EC2A2B1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41" creationId="{140AB442-5314-B04E-1C6D-AB71131276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44" creationId="{52E879E8-32FD-26CC-828B-EBBA231C84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50" creationId="{48233E66-8F3B-430C-BBE9-E44D680AA3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51" creationId="{6B7475D9-4225-421F-B9BF-C06D80B879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62" creationId="{82730843-85ED-4ADF-B868-4C3B2747A5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65" creationId="{097B7CDF-0704-80DC-53C9-545E8612862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78" creationId="{2B8F780B-E360-4796-8950-B8B5AE34D8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81" creationId="{200FFCD9-F653-4696-A8FC-3140C1AC336A}"/>
          </ac:cxnSpMkLst>
        </pc:cxnChg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" creationId="{4AFAF6BF-9D91-096D-EBAD-5BEE3E4AF9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" creationId="{018380DC-7E92-D1D1-70CB-92B29DEE0A64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8" creationId="{10F7EA9B-0D1C-263A-8A31-1D4A17BBC90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" creationId="{F0A16287-A210-72E6-9410-B31F790A445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2" creationId="{338BB841-8010-5626-0B37-D2A2996E24F2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15" creationId="{0E49B924-365D-34EF-DC67-28B7269B8565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16" creationId="{64B15E8A-8A37-9234-C747-2F650CD9B089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17" creationId="{2ADE7AD4-A5FB-BC7F-D6BF-164E34671D90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18" creationId="{E64B70D4-3D39-ECEE-401E-F3CD2933C778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19" creationId="{1B8750E1-959F-F16C-900E-B577A36D38ED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20" creationId="{86D03D8A-6C8B-6209-D12F-1B474227CD5E}"/>
          </ac:spMkLst>
        </pc:spChg>
        <pc:spChg chg="mod">
          <ac:chgData name="Ron Keidar" userId="bd522e22234dfd79" providerId="LiveId" clId="{3698D3C0-3F08-4D74-A670-553F1BA945EE}" dt="2024-11-10T18:56:39.571" v="1018" actId="1036"/>
          <ac:spMkLst>
            <pc:docMk/>
            <pc:sldMk cId="2691707959" sldId="317"/>
            <ac:spMk id="21" creationId="{55B0E7FF-DA88-3280-85EB-EB11FB34F7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" creationId="{D5EB8ECC-D97C-DC93-01A0-2073513786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7" creationId="{602A2984-DE3D-3AB1-288B-DFBA7FC7429A}"/>
          </ac:spMkLst>
        </pc:spChg>
        <pc:spChg chg="mod">
          <ac:chgData name="Ron Keidar" userId="bd522e22234dfd79" providerId="LiveId" clId="{3698D3C0-3F08-4D74-A670-553F1BA945EE}" dt="2024-11-10T19:27:02.156" v="1562" actId="13926"/>
          <ac:spMkLst>
            <pc:docMk/>
            <pc:sldMk cId="2691707959" sldId="317"/>
            <ac:spMk id="28" creationId="{1C0C3316-5D05-A535-C4CA-CB242CC02F7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0" creationId="{BB0B13A9-1EA4-FA9C-1696-8CE347538B6A}"/>
          </ac:spMkLst>
        </pc:spChg>
        <pc:spChg chg="mod">
          <ac:chgData name="Ron Keidar" userId="bd522e22234dfd79" providerId="LiveId" clId="{3698D3C0-3F08-4D74-A670-553F1BA945EE}" dt="2024-11-10T19:26:04.634" v="1558" actId="13926"/>
          <ac:spMkLst>
            <pc:docMk/>
            <pc:sldMk cId="2691707959" sldId="317"/>
            <ac:spMk id="31" creationId="{8F011CAD-478C-FC95-7E42-A67FFD3A5B61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36" creationId="{B0D63108-3440-698E-019B-748BD6C8DE60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38" creationId="{051DB36B-673C-AEB7-CD1B-AEF16055E0C1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39" creationId="{A1749CC6-0175-17BF-0A3B-6148F2806FE1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40" creationId="{7EB7A8CA-F716-F8B9-E958-74ADC64C523C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41" creationId="{9027A760-1B9F-D06D-1C5F-80C4C7CD7E5E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42" creationId="{B6FC478F-B492-D4C2-FACF-09CA62D96FAA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43" creationId="{ECAB551B-8C32-DAE6-C796-EEE7A26AA47F}"/>
          </ac:spMkLst>
        </pc:spChg>
        <pc:spChg chg="add mod">
          <ac:chgData name="Ron Keidar" userId="bd522e22234dfd79" providerId="LiveId" clId="{3698D3C0-3F08-4D74-A670-553F1BA945EE}" dt="2024-11-15T02:58:36.468" v="1806"/>
          <ac:spMkLst>
            <pc:docMk/>
            <pc:sldMk cId="2691707959" sldId="317"/>
            <ac:spMk id="44" creationId="{9C1A9667-F075-29C7-7F47-0A19CA6B1D99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45" creationId="{9C6356ED-26C1-38A7-A183-5294C16AB23B}"/>
          </ac:spMkLst>
        </pc:spChg>
        <pc:spChg chg="add del mod">
          <ac:chgData name="Ron Keidar" userId="bd522e22234dfd79" providerId="LiveId" clId="{3698D3C0-3F08-4D74-A670-553F1BA945EE}" dt="2024-11-20T03:43:29.566" v="2404" actId="21"/>
          <ac:spMkLst>
            <pc:docMk/>
            <pc:sldMk cId="2691707959" sldId="317"/>
            <ac:spMk id="46" creationId="{F2B33195-FD6B-D9A4-B743-BF8A7CE903CC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56" creationId="{F70391E3-3251-AFA5-C60C-96B0F7D9AB60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57" creationId="{73CEBA5F-3A96-D615-381F-5504A7D7D69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58" creationId="{4583C41E-59B4-C8E5-8EDD-12B525C9B01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59" creationId="{37006D8D-6B84-2190-823F-3C776CE486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0" creationId="{DDB288A1-DC24-231A-DA1D-F2E0C00B6E2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1" creationId="{1898602F-FEFA-0E83-A82F-D23EB266D0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2" creationId="{0863883C-480E-54E0-4B5F-20F03705BC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3" creationId="{E9B38431-5F95-7016-F900-C914DFE8F2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4" creationId="{A8681ACF-77C7-C62D-4491-289FAEC427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5" creationId="{1D4D6AE8-0EBE-1A43-47A5-55309001C70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6" creationId="{E6491C69-7014-6BDC-463B-95B797C810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7" creationId="{102CD801-A2C1-6D93-114B-1F3178629FA4}"/>
          </ac:spMkLst>
        </pc:spChg>
        <pc:spChg chg="add mod ord">
          <ac:chgData name="Ron Keidar" userId="bd522e22234dfd79" providerId="LiveId" clId="{3698D3C0-3F08-4D74-A670-553F1BA945EE}" dt="2024-11-10T19:26:12.077" v="1559" actId="13926"/>
          <ac:spMkLst>
            <pc:docMk/>
            <pc:sldMk cId="2691707959" sldId="317"/>
            <ac:spMk id="74" creationId="{E88CACA5-CD4A-246C-E1C8-4097E1A93FF0}"/>
          </ac:spMkLst>
        </pc:spChg>
        <pc:spChg chg="add mod">
          <ac:chgData name="Ron Keidar" userId="bd522e22234dfd79" providerId="LiveId" clId="{3698D3C0-3F08-4D74-A670-553F1BA945EE}" dt="2024-11-10T18:55:03.265" v="1002" actId="1035"/>
          <ac:spMkLst>
            <pc:docMk/>
            <pc:sldMk cId="2691707959" sldId="317"/>
            <ac:spMk id="76" creationId="{2EF2EF70-EE79-B6C1-B8F6-55C65D6014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77" creationId="{A9480FAE-DE4B-F5A8-DB22-A872982548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78" creationId="{576090B2-C208-578E-9B93-57CF0B2D57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81" creationId="{A7C638C7-D303-6904-C7B6-07628CEB6E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85" creationId="{9E7244BB-FBE5-EF9C-E788-0EEB55832106}"/>
          </ac:spMkLst>
        </pc:spChg>
        <pc:spChg chg="add mod">
          <ac:chgData name="Ron Keidar" userId="bd522e22234dfd79" providerId="LiveId" clId="{3698D3C0-3F08-4D74-A670-553F1BA945EE}" dt="2024-11-10T18:55:03.265" v="1002" actId="1035"/>
          <ac:spMkLst>
            <pc:docMk/>
            <pc:sldMk cId="2691707959" sldId="317"/>
            <ac:spMk id="86" creationId="{DC83931F-CB80-7196-FCFD-9ACAA5954656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88" creationId="{2782FE5F-8D63-D4BC-3377-B9D9D703A98A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89" creationId="{1FA5BC3B-1E80-2462-0BA1-4D4AD00AD5C6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90" creationId="{C769117D-D4A0-7A29-2A2A-03FD1C9B55A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1" creationId="{91A86BB3-B181-7401-AD91-34C92DF84D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2" creationId="{004F959C-2365-E619-88AB-54E842D882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3" creationId="{7DADF934-0B1C-5A19-FD57-93745EF7D9B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5" creationId="{D3C91FD0-1B51-D7D2-3F93-E5BFAFEF44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6" creationId="{91029385-CEA2-AA9D-F14F-77605A6EE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03" creationId="{34AE8490-FCC2-5C76-90BA-C68F80EE44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04" creationId="{6F9AB5F0-CA09-A302-324E-22F288A764E9}"/>
          </ac:spMkLst>
        </pc:spChg>
        <pc:spChg chg="add mod">
          <ac:chgData name="Ron Keidar" userId="bd522e22234dfd79" providerId="LiveId" clId="{3698D3C0-3F08-4D74-A670-553F1BA945EE}" dt="2024-11-10T19:10:06.391" v="1363" actId="164"/>
          <ac:spMkLst>
            <pc:docMk/>
            <pc:sldMk cId="2691707959" sldId="317"/>
            <ac:spMk id="107" creationId="{51E392D8-C5FF-5B17-4656-D5E3AFDD8F43}"/>
          </ac:spMkLst>
        </pc:spChg>
        <pc:spChg chg="add mod">
          <ac:chgData name="Ron Keidar" userId="bd522e22234dfd79" providerId="LiveId" clId="{3698D3C0-3F08-4D74-A670-553F1BA945EE}" dt="2024-11-10T19:10:06.391" v="1363" actId="164"/>
          <ac:spMkLst>
            <pc:docMk/>
            <pc:sldMk cId="2691707959" sldId="317"/>
            <ac:spMk id="108" creationId="{573F02BA-A4F4-BF8C-1D09-61C993D213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0" creationId="{238A718C-A991-664B-DDBF-CBEF462726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1" creationId="{AAAFFB88-555F-49EA-193C-5E1DB97FCB88}"/>
          </ac:spMkLst>
        </pc:spChg>
        <pc:spChg chg="add mod ord">
          <ac:chgData name="Ron Keidar" userId="bd522e22234dfd79" providerId="LiveId" clId="{3698D3C0-3F08-4D74-A670-553F1BA945EE}" dt="2024-11-10T19:15:31.910" v="1438" actId="167"/>
          <ac:spMkLst>
            <pc:docMk/>
            <pc:sldMk cId="2691707959" sldId="317"/>
            <ac:spMk id="118" creationId="{21119687-EA6A-2DFE-12FA-1B83B6342805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19" creationId="{3421775C-C485-8B89-AE8A-3D4F9F8F831C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0" creationId="{B6F30D4B-AA01-EDCD-D597-81B030EF04F0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1" creationId="{E23C5547-600E-2662-E494-D811F86754BD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2" creationId="{1CA2D6DE-9D3D-DBE1-EE66-23A1AB91CD1D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3" creationId="{C9DC3A2A-19E2-6F2A-8C23-50271ED08866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4" creationId="{7BF3609C-A30A-8D60-7047-4050DB7D3C63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5" creationId="{F0B1D2F4-F092-1CFB-42D0-B2BCA50354A2}"/>
          </ac:spMkLst>
        </pc:spChg>
        <pc:spChg chg="mod">
          <ac:chgData name="Ron Keidar" userId="bd522e22234dfd79" providerId="LiveId" clId="{3698D3C0-3F08-4D74-A670-553F1BA945EE}" dt="2024-11-10T19:04:47.701" v="1136" actId="1038"/>
          <ac:spMkLst>
            <pc:docMk/>
            <pc:sldMk cId="2691707959" sldId="317"/>
            <ac:spMk id="126" creationId="{48708FC7-0909-E0AB-8E5A-B9E8A733DA62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34" creationId="{65CF8140-3D44-430C-EA7E-E3402326A5F2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35" creationId="{A2B94239-3DBB-2E5F-03A7-0BEDA70E63BB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37" creationId="{AA0D64A3-EA68-A8EA-FCDE-73BF9F4FFA9F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38" creationId="{8DC9A111-5C86-C52F-1945-0F5EB36874C1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39" creationId="{741E62BD-0787-4701-491B-E4CAE61116DF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0" creationId="{0AECCCA1-A72A-23BE-9D9D-E7E6E8355667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1" creationId="{25FDC8B6-4815-2660-D68A-DF1930C56BCB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2" creationId="{7F388D34-816B-25A1-E982-20E56D533301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3" creationId="{651F7922-991D-0534-6ADA-33CAB1CA826E}"/>
          </ac:spMkLst>
        </pc:spChg>
        <pc:spChg chg="mod topLvl">
          <ac:chgData name="Ron Keidar" userId="bd522e22234dfd79" providerId="LiveId" clId="{3698D3C0-3F08-4D74-A670-553F1BA945EE}" dt="2024-11-10T19:10:55.331" v="1382" actId="165"/>
          <ac:spMkLst>
            <pc:docMk/>
            <pc:sldMk cId="2691707959" sldId="317"/>
            <ac:spMk id="144" creationId="{34481C02-76D3-85CD-18BF-2D5252DA6E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2" creationId="{B341658A-0A57-B43A-098C-2FFF02599606}"/>
          </ac:spMkLst>
        </pc:spChg>
        <pc:spChg chg="mod">
          <ac:chgData name="Ron Keidar" userId="bd522e22234dfd79" providerId="LiveId" clId="{3698D3C0-3F08-4D74-A670-553F1BA945EE}" dt="2024-11-10T19:30:16.936" v="1591" actId="1036"/>
          <ac:spMkLst>
            <pc:docMk/>
            <pc:sldMk cId="2691707959" sldId="317"/>
            <ac:spMk id="153" creationId="{A8D5E673-97B0-6602-C13A-93090EA85443}"/>
          </ac:spMkLst>
        </pc:spChg>
        <pc:spChg chg="mod">
          <ac:chgData name="Ron Keidar" userId="bd522e22234dfd79" providerId="LiveId" clId="{3698D3C0-3F08-4D74-A670-553F1BA945EE}" dt="2024-11-10T19:30:08.067" v="1578" actId="1035"/>
          <ac:spMkLst>
            <pc:docMk/>
            <pc:sldMk cId="2691707959" sldId="317"/>
            <ac:spMk id="155" creationId="{D3AA9544-160E-09EF-71B6-6D72A63726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7" creationId="{0D9D67BD-8A84-7A4B-C90C-78D33F215C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8" creationId="{B31D6044-D9A6-2115-0664-8D29E0850ED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9" creationId="{F6E8FADA-2A5C-BC96-92D8-8D51C49DC7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0" creationId="{0C8CE59E-464D-87FC-521C-FFAA6F714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6" creationId="{7E3071CD-DE46-8124-0EBB-6F7D0378B1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7" creationId="{DB4EF081-26A6-A110-6D81-B420ED9B18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8" creationId="{C47B5177-67CE-DAC9-F7EA-EEBA582A0E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9" creationId="{E48DDEE3-AF3A-B1E6-23FB-B3DB8B7051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70" creationId="{AA97CA23-5C37-EB87-ED9C-965A628EB4AA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79" creationId="{1B35855B-9480-8900-916E-A9BAAB45F767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80" creationId="{EA048935-AD75-AC7C-7276-D99776B89E57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188" creationId="{96C42213-64E6-27C1-9433-8734CBEAA90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08" creationId="{D610F490-92D4-9C60-7ECA-40CC86967F5B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209" creationId="{AEEC030D-5666-9A7D-9AFD-2C92385DEECA}"/>
          </ac:spMkLst>
        </pc:spChg>
        <pc:spChg chg="mod">
          <ac:chgData name="Ron Keidar" userId="bd522e22234dfd79" providerId="LiveId" clId="{3698D3C0-3F08-4D74-A670-553F1BA945EE}" dt="2024-11-10T18:56:04.441" v="1016" actId="255"/>
          <ac:spMkLst>
            <pc:docMk/>
            <pc:sldMk cId="2691707959" sldId="317"/>
            <ac:spMk id="210" creationId="{756424BD-1A46-AF66-D308-8A1F6C1A6D8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13" creationId="{47E2ED70-2770-6BA4-69A2-9908F513D34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1" creationId="{B9B8D023-AA53-4D4E-B1CF-9AF9D8FBE2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8" creationId="{E8E2DA77-34C7-2D21-7748-A73E855EA5C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9" creationId="{54F95803-D4F8-FFCA-2986-B4D8687210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30" creationId="{44E3BF94-97E5-FE24-B82D-AE7A74B34F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35" creationId="{50F2C1D6-D0E8-71BF-A5AE-CD3B875ED5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40" creationId="{1FFBB682-362F-D4C7-0FF8-F36D16CFCE1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41" creationId="{4DCB6333-1090-DB13-3FDF-D3875F474F6E}"/>
          </ac:spMkLst>
        </pc:spChg>
        <pc:spChg chg="mod">
          <ac:chgData name="Ron Keidar" userId="bd522e22234dfd79" providerId="LiveId" clId="{3698D3C0-3F08-4D74-A670-553F1BA945EE}" dt="2024-11-10T19:27:37.716" v="1564" actId="1038"/>
          <ac:spMkLst>
            <pc:docMk/>
            <pc:sldMk cId="2691707959" sldId="317"/>
            <ac:spMk id="251" creationId="{74BAC144-2409-3C2D-B358-DB51BE14EE0A}"/>
          </ac:spMkLst>
        </pc:spChg>
        <pc:spChg chg="mod">
          <ac:chgData name="Ron Keidar" userId="bd522e22234dfd79" providerId="LiveId" clId="{3698D3C0-3F08-4D74-A670-553F1BA945EE}" dt="2024-11-10T19:27:37.716" v="1564" actId="1038"/>
          <ac:spMkLst>
            <pc:docMk/>
            <pc:sldMk cId="2691707959" sldId="317"/>
            <ac:spMk id="252" creationId="{B73FEE92-692A-4DDA-7AD9-542B84ABE427}"/>
          </ac:spMkLst>
        </pc:spChg>
        <pc:spChg chg="mod">
          <ac:chgData name="Ron Keidar" userId="bd522e22234dfd79" providerId="LiveId" clId="{3698D3C0-3F08-4D74-A670-553F1BA945EE}" dt="2024-11-10T19:27:37.716" v="1564" actId="1038"/>
          <ac:spMkLst>
            <pc:docMk/>
            <pc:sldMk cId="2691707959" sldId="317"/>
            <ac:spMk id="268" creationId="{10765E6E-35CF-8C99-34B8-CB45F425FD65}"/>
          </ac:spMkLst>
        </pc:spChg>
        <pc:spChg chg="mod">
          <ac:chgData name="Ron Keidar" userId="bd522e22234dfd79" providerId="LiveId" clId="{3698D3C0-3F08-4D74-A670-553F1BA945EE}" dt="2024-11-10T19:27:37.716" v="1564" actId="1038"/>
          <ac:spMkLst>
            <pc:docMk/>
            <pc:sldMk cId="2691707959" sldId="317"/>
            <ac:spMk id="269" creationId="{E23BD9A5-47A5-7C53-3AE1-6D8180720B3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76" creationId="{E3CD5DD2-C5D6-46CE-6FB2-E7A895EDEC3B}"/>
          </ac:spMkLst>
        </pc:spChg>
        <pc:spChg chg="mod">
          <ac:chgData name="Ron Keidar" userId="bd522e22234dfd79" providerId="LiveId" clId="{3698D3C0-3F08-4D74-A670-553F1BA945EE}" dt="2024-11-10T19:26:48.297" v="1561" actId="255"/>
          <ac:spMkLst>
            <pc:docMk/>
            <pc:sldMk cId="2691707959" sldId="317"/>
            <ac:spMk id="297" creationId="{CCA5F8FE-4372-14C0-63A0-E0984534D0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99" creationId="{9DBF4DB0-B36B-CD81-AB3C-E01E01E48A16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25" creationId="{8E3F231D-D3FE-2177-D27B-E39E71E08C7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82" creationId="{56D3EC05-305A-F385-9F51-6268846B12D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83" creationId="{94F9B066-43CF-DEB4-10D7-728088C9AB1A}"/>
          </ac:grpSpMkLst>
        </pc:grpChg>
        <pc:grpChg chg="add mod">
          <ac:chgData name="Ron Keidar" userId="bd522e22234dfd79" providerId="LiveId" clId="{3698D3C0-3F08-4D74-A670-553F1BA945EE}" dt="2024-11-10T19:10:06.391" v="1363" actId="164"/>
          <ac:grpSpMkLst>
            <pc:docMk/>
            <pc:sldMk cId="2691707959" sldId="317"/>
            <ac:grpSpMk id="109" creationId="{A2D4FAED-1EE4-07C8-E101-6A96EF9D2D69}"/>
          </ac:grpSpMkLst>
        </pc:grpChg>
        <pc:grpChg chg="mod">
          <ac:chgData name="Ron Keidar" userId="bd522e22234dfd79" providerId="LiveId" clId="{3698D3C0-3F08-4D74-A670-553F1BA945EE}" dt="2024-11-10T19:30:03.867" v="1576" actId="1035"/>
          <ac:grpSpMkLst>
            <pc:docMk/>
            <pc:sldMk cId="2691707959" sldId="317"/>
            <ac:grpSpMk id="154" creationId="{CFF259AA-C57D-01CE-ECE5-67460AED91F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161" creationId="{EDA0157F-B320-C8AB-8FBB-49D66EB2773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172" creationId="{EA20578A-A68B-F95C-9166-6B2B0211140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277" creationId="{7C753783-A4F1-2895-D4EA-76ED2B77BAD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278" creationId="{E6BB14ED-175F-34AE-906B-3CEDD3C1547D}"/>
          </ac:grpSpMkLst>
        </pc:grpChg>
        <pc:graphicFrameChg chg="mod modGraphic">
          <ac:chgData name="Ron Keidar" userId="bd522e22234dfd79" providerId="LiveId" clId="{3698D3C0-3F08-4D74-A670-553F1BA945EE}" dt="2024-11-10T19:24:46.935" v="1557" actId="14734"/>
          <ac:graphicFrameMkLst>
            <pc:docMk/>
            <pc:sldMk cId="2691707959" sldId="317"/>
            <ac:graphicFrameMk id="13" creationId="{208DF896-56E6-027B-DBF4-EC1DA03849D1}"/>
          </ac:graphicFrameMkLst>
        </pc:graphicFrameChg>
        <pc:graphicFrameChg chg="mod modGraphic">
          <ac:chgData name="Ron Keidar" userId="bd522e22234dfd79" providerId="LiveId" clId="{3698D3C0-3F08-4D74-A670-553F1BA945EE}" dt="2024-11-20T04:25:01.041" v="3221" actId="14734"/>
          <ac:graphicFrameMkLst>
            <pc:docMk/>
            <pc:sldMk cId="2691707959" sldId="317"/>
            <ac:graphicFrameMk id="156" creationId="{D7958515-0B74-FD27-A69E-A6E400852268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4" creationId="{969D5ECB-BE3E-FE9B-C187-12E78BFD509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5" creationId="{95898E57-7275-DC95-C0EB-A313AC58A4B5}"/>
          </ac:picMkLst>
        </pc:picChg>
        <pc:picChg chg="mod topLvl">
          <ac:chgData name="Ron Keidar" userId="bd522e22234dfd79" providerId="LiveId" clId="{3698D3C0-3F08-4D74-A670-553F1BA945EE}" dt="2024-11-10T19:11:04.958" v="1388" actId="1037"/>
          <ac:picMkLst>
            <pc:docMk/>
            <pc:sldMk cId="2691707959" sldId="317"/>
            <ac:picMk id="6" creationId="{ED4C7F65-FBCA-A307-815B-BCA74F7A9C8D}"/>
          </ac:picMkLst>
        </pc:picChg>
        <pc:picChg chg="mod">
          <ac:chgData name="Ron Keidar" userId="bd522e22234dfd79" providerId="LiveId" clId="{3698D3C0-3F08-4D74-A670-553F1BA945EE}" dt="2024-11-10T19:10:06.391" v="1363" actId="164"/>
          <ac:picMkLst>
            <pc:docMk/>
            <pc:sldMk cId="2691707959" sldId="317"/>
            <ac:picMk id="7" creationId="{C91206F5-08A4-779B-941D-F0CD5731C562}"/>
          </ac:picMkLst>
        </pc:picChg>
        <pc:picChg chg="mod">
          <ac:chgData name="Ron Keidar" userId="bd522e22234dfd79" providerId="LiveId" clId="{3698D3C0-3F08-4D74-A670-553F1BA945EE}" dt="2024-11-10T17:50:15.321" v="899" actId="688"/>
          <ac:picMkLst>
            <pc:docMk/>
            <pc:sldMk cId="2691707959" sldId="317"/>
            <ac:picMk id="9" creationId="{1F73BB6B-85E3-AA00-7507-4027E341DD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14" creationId="{4DB3782A-3CCD-1734-F5F6-FFBE731F6749}"/>
          </ac:picMkLst>
        </pc:picChg>
        <pc:picChg chg="add mod ord">
          <ac:chgData name="Ron Keidar" userId="bd522e22234dfd79" providerId="LiveId" clId="{3698D3C0-3F08-4D74-A670-553F1BA945EE}" dt="2024-11-10T18:55:09.550" v="1008" actId="1036"/>
          <ac:picMkLst>
            <pc:docMk/>
            <pc:sldMk cId="2691707959" sldId="317"/>
            <ac:picMk id="53" creationId="{18AC4AE0-11C3-A491-5CEE-268ED835EB7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80" creationId="{8FE8C8D8-F7D9-E28B-2F1D-43255968931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84" creationId="{2C9AD857-4CEE-024A-41E2-7593238D1B7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151" creationId="{64E817E7-5E7A-6B19-C466-1A821A6FFB2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223" creationId="{A36B011E-FA48-0718-5C57-6DE8F5E8615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227" creationId="{9F7560D2-E9B1-5C6A-8C70-66C546B66CC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312" creationId="{8B184C3F-5E4D-C2CB-703B-2625BE049D99}"/>
          </ac:picMkLst>
        </pc:picChg>
        <pc:cxnChg chg="mo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10" creationId="{3F6EE92D-7B66-70B0-DA6B-264521BB7D09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23" creationId="{606379D5-F74F-E95D-15E4-B55916E4BE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4" creationId="{8C3AAB93-D527-CAD2-9263-7370F9B20E4C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26" creationId="{39565348-4A1E-69B0-C1F8-7450F55485BB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29" creationId="{643D3BDA-417D-F79E-29ED-1F707412E480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32" creationId="{7A622CEE-F1A9-5774-CEE9-26B3D4A1F80C}"/>
          </ac:cxnSpMkLst>
        </pc:cxnChg>
        <pc:cxnChg chg="mod">
          <ac:chgData name="Ron Keidar" userId="bd522e22234dfd79" providerId="LiveId" clId="{3698D3C0-3F08-4D74-A670-553F1BA945EE}" dt="2024-11-10T19:30:39.595" v="1597" actId="14100"/>
          <ac:cxnSpMkLst>
            <pc:docMk/>
            <pc:sldMk cId="2691707959" sldId="317"/>
            <ac:cxnSpMk id="33" creationId="{0296FB75-CAE4-8548-8566-9CE27B084F22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34" creationId="{8EF5DD50-D6D5-B9AB-D8B8-A66DA5A6456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35" creationId="{48F50E9D-6D5A-B7FB-DFA0-63226FCED826}"/>
          </ac:cxnSpMkLst>
        </pc:cxnChg>
        <pc:cxnChg chg="mod">
          <ac:chgData name="Ron Keidar" userId="bd522e22234dfd79" providerId="LiveId" clId="{3698D3C0-3F08-4D74-A670-553F1BA945EE}" dt="2024-11-10T17:50:45.633" v="902" actId="14100"/>
          <ac:cxnSpMkLst>
            <pc:docMk/>
            <pc:sldMk cId="2691707959" sldId="317"/>
            <ac:cxnSpMk id="37" creationId="{9B971117-0627-C3E6-1A0C-9A096E3872A4}"/>
          </ac:cxnSpMkLst>
        </pc:cxnChg>
        <pc:cxnChg chg="mod">
          <ac:chgData name="Ron Keidar" userId="bd522e22234dfd79" providerId="LiveId" clId="{3698D3C0-3F08-4D74-A670-553F1BA945EE}" dt="2024-11-15T02:56:57.094" v="1800" actId="1036"/>
          <ac:cxnSpMkLst>
            <pc:docMk/>
            <pc:sldMk cId="2691707959" sldId="317"/>
            <ac:cxnSpMk id="52" creationId="{FBC0DB9E-C428-9FDB-680F-288D53E70E85}"/>
          </ac:cxnSpMkLst>
        </pc:cxnChg>
        <pc:cxnChg chg="add mod">
          <ac:chgData name="Ron Keidar" userId="bd522e22234dfd79" providerId="LiveId" clId="{3698D3C0-3F08-4D74-A670-553F1BA945EE}" dt="2024-11-10T19:04:47.701" v="1136" actId="1038"/>
          <ac:cxnSpMkLst>
            <pc:docMk/>
            <pc:sldMk cId="2691707959" sldId="317"/>
            <ac:cxnSpMk id="54" creationId="{5A55D87E-AB3D-0690-9097-D02C692C2BC5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68" creationId="{210DAA5C-4C3E-1782-1637-6BE0E9B8946F}"/>
          </ac:cxnSpMkLst>
        </pc:cxnChg>
        <pc:cxnChg chg="add mod">
          <ac:chgData name="Ron Keidar" userId="bd522e22234dfd79" providerId="LiveId" clId="{3698D3C0-3F08-4D74-A670-553F1BA945EE}" dt="2024-11-10T19:04:47.701" v="1136" actId="1038"/>
          <ac:cxnSpMkLst>
            <pc:docMk/>
            <pc:sldMk cId="2691707959" sldId="317"/>
            <ac:cxnSpMk id="70" creationId="{27E4E877-003F-E7E7-9292-A44A7F9E2D39}"/>
          </ac:cxnSpMkLst>
        </pc:cxnChg>
        <pc:cxnChg chg="mod ord">
          <ac:chgData name="Ron Keidar" userId="bd522e22234dfd79" providerId="LiveId" clId="{3698D3C0-3F08-4D74-A670-553F1BA945EE}" dt="2024-11-10T19:10:44.413" v="1381" actId="1037"/>
          <ac:cxnSpMkLst>
            <pc:docMk/>
            <pc:sldMk cId="2691707959" sldId="317"/>
            <ac:cxnSpMk id="72" creationId="{DC1B8203-5E6A-89C0-21C7-EB69B98132D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98" creationId="{97051F3A-EFC4-13A2-9B05-5886BE7A5C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99" creationId="{89994014-2B8B-6764-D668-BB7A8DECC6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05" creationId="{A8B44C78-57AF-86E6-3ADE-61AF41B41ECF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15" creationId="{B689732D-3AF2-0855-1B98-A91907ACBFBF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16" creationId="{29125F32-4BEC-E7C6-287E-32600678323C}"/>
          </ac:cxnSpMkLst>
        </pc:cxnChg>
        <pc:cxnChg chg="add mod">
          <ac:chgData name="Ron Keidar" userId="bd522e22234dfd79" providerId="LiveId" clId="{3698D3C0-3F08-4D74-A670-553F1BA945EE}" dt="2024-11-10T19:15:14.367" v="1436" actId="1076"/>
          <ac:cxnSpMkLst>
            <pc:docMk/>
            <pc:sldMk cId="2691707959" sldId="317"/>
            <ac:cxnSpMk id="117" creationId="{769FCB1C-1D81-38F4-839A-89BF9B1D01A7}"/>
          </ac:cxnSpMkLst>
        </pc:cxnChg>
        <pc:cxnChg chg="mod ord">
          <ac:chgData name="Ron Keidar" userId="bd522e22234dfd79" providerId="LiveId" clId="{3698D3C0-3F08-4D74-A670-553F1BA945EE}" dt="2024-11-10T19:05:40.011" v="1140" actId="14100"/>
          <ac:cxnSpMkLst>
            <pc:docMk/>
            <pc:sldMk cId="2691707959" sldId="317"/>
            <ac:cxnSpMk id="127" creationId="{739E4984-353A-1F2C-5872-F614DB0E504C}"/>
          </ac:cxnSpMkLst>
        </pc:cxnChg>
        <pc:cxnChg chg="mod ord">
          <ac:chgData name="Ron Keidar" userId="bd522e22234dfd79" providerId="LiveId" clId="{3698D3C0-3F08-4D74-A670-553F1BA945EE}" dt="2024-11-10T19:05:31.711" v="1139" actId="692"/>
          <ac:cxnSpMkLst>
            <pc:docMk/>
            <pc:sldMk cId="2691707959" sldId="317"/>
            <ac:cxnSpMk id="130" creationId="{76B5410A-5FC7-2129-D8D1-2DD6A2BED664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73" creationId="{486208D8-4940-6795-90ED-C59E01AE24B6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81" creationId="{5F978CC5-3B82-A366-710D-32F0D583B842}"/>
          </ac:cxnSpMkLst>
        </pc:cxnChg>
        <pc:cxnChg chg="mod ord">
          <ac:chgData name="Ron Keidar" userId="bd522e22234dfd79" providerId="LiveId" clId="{3698D3C0-3F08-4D74-A670-553F1BA945EE}" dt="2024-11-10T18:59:45.404" v="1034" actId="692"/>
          <ac:cxnSpMkLst>
            <pc:docMk/>
            <pc:sldMk cId="2691707959" sldId="317"/>
            <ac:cxnSpMk id="185" creationId="{B1F44741-E786-02D4-E147-30FF2D1F6AA0}"/>
          </ac:cxnSpMkLst>
        </pc:cxnChg>
        <pc:cxnChg chg="mod ord">
          <ac:chgData name="Ron Keidar" userId="bd522e22234dfd79" providerId="LiveId" clId="{3698D3C0-3F08-4D74-A670-553F1BA945EE}" dt="2024-11-10T19:01:37.246" v="1038" actId="692"/>
          <ac:cxnSpMkLst>
            <pc:docMk/>
            <pc:sldMk cId="2691707959" sldId="317"/>
            <ac:cxnSpMk id="193" creationId="{DDDA9D21-9563-C2A8-9C7B-983A00B9AB81}"/>
          </ac:cxnSpMkLst>
        </pc:cxnChg>
        <pc:cxnChg chg="mod ord">
          <ac:chgData name="Ron Keidar" userId="bd522e22234dfd79" providerId="LiveId" clId="{3698D3C0-3F08-4D74-A670-553F1BA945EE}" dt="2024-11-10T19:01:37.246" v="1038" actId="692"/>
          <ac:cxnSpMkLst>
            <pc:docMk/>
            <pc:sldMk cId="2691707959" sldId="317"/>
            <ac:cxnSpMk id="200" creationId="{8AAD2998-80F1-BAB2-A416-5AAE0706D760}"/>
          </ac:cxnSpMkLst>
        </pc:cxnChg>
        <pc:cxnChg chg="mod ord">
          <ac:chgData name="Ron Keidar" userId="bd522e22234dfd79" providerId="LiveId" clId="{3698D3C0-3F08-4D74-A670-553F1BA945EE}" dt="2024-11-10T19:05:12.970" v="1137" actId="166"/>
          <ac:cxnSpMkLst>
            <pc:docMk/>
            <pc:sldMk cId="2691707959" sldId="317"/>
            <ac:cxnSpMk id="212" creationId="{987AAD12-3C16-FF6C-FCBE-CCADBA6A4E11}"/>
          </ac:cxnSpMkLst>
        </pc:cxnChg>
        <pc:cxnChg chg="mod">
          <ac:chgData name="Ron Keidar" userId="bd522e22234dfd79" providerId="LiveId" clId="{3698D3C0-3F08-4D74-A670-553F1BA945EE}" dt="2024-11-10T19:28:20.464" v="1566" actId="14100"/>
          <ac:cxnSpMkLst>
            <pc:docMk/>
            <pc:sldMk cId="2691707959" sldId="317"/>
            <ac:cxnSpMk id="216" creationId="{66B2B713-114F-C0AD-B6EB-242FA2EB86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32" creationId="{014B04FC-DB31-4C9B-2D2B-45E4185CACF2}"/>
          </ac:cxnSpMkLst>
        </pc:cxnChg>
        <pc:cxnChg chg="mod ord">
          <ac:chgData name="Ron Keidar" userId="bd522e22234dfd79" providerId="LiveId" clId="{3698D3C0-3F08-4D74-A670-553F1BA945EE}" dt="2024-11-10T19:05:12.970" v="1137" actId="166"/>
          <ac:cxnSpMkLst>
            <pc:docMk/>
            <pc:sldMk cId="2691707959" sldId="317"/>
            <ac:cxnSpMk id="244" creationId="{72475776-5BCE-1D5E-D636-E0883F3172C6}"/>
          </ac:cxnSpMkLst>
        </pc:cxnChg>
        <pc:cxnChg chg="mod">
          <ac:chgData name="Ron Keidar" userId="bd522e22234dfd79" providerId="LiveId" clId="{3698D3C0-3F08-4D74-A670-553F1BA945EE}" dt="2024-11-10T19:27:37.716" v="1564" actId="1038"/>
          <ac:cxnSpMkLst>
            <pc:docMk/>
            <pc:sldMk cId="2691707959" sldId="317"/>
            <ac:cxnSpMk id="253" creationId="{1F9A4B46-A003-2EA6-2646-75285179923F}"/>
          </ac:cxnSpMkLst>
        </pc:cxnChg>
        <pc:cxnChg chg="mod ord">
          <ac:chgData name="Ron Keidar" userId="bd522e22234dfd79" providerId="LiveId" clId="{3698D3C0-3F08-4D74-A670-553F1BA945EE}" dt="2024-11-10T19:27:37.716" v="1564" actId="1038"/>
          <ac:cxnSpMkLst>
            <pc:docMk/>
            <pc:sldMk cId="2691707959" sldId="317"/>
            <ac:cxnSpMk id="256" creationId="{ACAE00EF-4CD5-50F9-68C8-792BDF8C77E6}"/>
          </ac:cxnSpMkLst>
        </pc:cxnChg>
        <pc:cxnChg chg="mod">
          <ac:chgData name="Ron Keidar" userId="bd522e22234dfd79" providerId="LiveId" clId="{3698D3C0-3F08-4D74-A670-553F1BA945EE}" dt="2024-11-10T19:28:08.161" v="1565" actId="14100"/>
          <ac:cxnSpMkLst>
            <pc:docMk/>
            <pc:sldMk cId="2691707959" sldId="317"/>
            <ac:cxnSpMk id="270" creationId="{A81970D5-5C7A-92D0-5D86-CD58294D662C}"/>
          </ac:cxnSpMkLst>
        </pc:cxnChg>
        <pc:cxnChg chg="mod">
          <ac:chgData name="Ron Keidar" userId="bd522e22234dfd79" providerId="LiveId" clId="{3698D3C0-3F08-4D74-A670-553F1BA945EE}" dt="2024-11-10T19:27:37.716" v="1564" actId="1038"/>
          <ac:cxnSpMkLst>
            <pc:docMk/>
            <pc:sldMk cId="2691707959" sldId="317"/>
            <ac:cxnSpMk id="273" creationId="{4A5389FE-86B9-5682-45B0-C98691FB150F}"/>
          </ac:cxnSpMkLst>
        </pc:cxnChg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  <pc:spChg chg="add mod">
          <ac:chgData name="Ron Keidar" userId="bd522e22234dfd79" providerId="LiveId" clId="{3698D3C0-3F08-4D74-A670-553F1BA945EE}" dt="2024-11-20T03:34:46.183" v="2188"/>
          <ac:spMkLst>
            <pc:docMk/>
            <pc:sldMk cId="1956831080" sldId="318"/>
            <ac:spMk id="2" creationId="{8D01224E-3888-9420-37A2-F952FAE8220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" creationId="{0685F77A-17A1-5151-3A78-7E29FC2A8DF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7" creationId="{3695FB78-B1BB-A3DD-EA97-DFBA9C7449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9" creationId="{B9CEBB32-1CEF-7B66-293D-C9627099438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3" creationId="{CB0AA101-0AE5-88BD-DE2A-C583BE1167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4" creationId="{2E02728F-F3AA-8C0E-94D9-89103A605EB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7" creationId="{53C36C44-5ABB-41C4-1B34-FFA95FCF4DF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8" creationId="{2935D9E1-4D2B-D863-82E3-C00B6CEF91E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20" creationId="{EA717DCD-4160-7F9A-090B-21E77D4C57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24" creationId="{2DAA8409-F598-67E1-14BA-EC104C6626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2" creationId="{2BAA1861-1757-04DB-1819-211F57A3A3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4" creationId="{8F965DCF-0A9B-B1FC-1C22-0F54243A71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5" creationId="{C96B721E-8A41-0569-94AF-D480EC36AC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6" creationId="{C6275D9E-BC03-EF07-879A-FA4031F80F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7" creationId="{E54C56C9-C4C8-534E-B5F6-25D7394FC8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8" creationId="{3453A138-0E34-17B0-1965-FBEA8D72A381}"/>
          </ac:spMkLst>
        </pc:spChg>
        <pc:spChg chg="mod">
          <ac:chgData name="Ron Keidar" userId="bd522e22234dfd79" providerId="LiveId" clId="{3698D3C0-3F08-4D74-A670-553F1BA945EE}" dt="2024-11-20T03:32:36.311" v="2157" actId="3064"/>
          <ac:spMkLst>
            <pc:docMk/>
            <pc:sldMk cId="1956831080" sldId="318"/>
            <ac:spMk id="39" creationId="{94E15FA7-913B-5BA9-CDB0-1D49F4B5397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0" creationId="{4EAB284E-58F8-9308-28B4-A28C30C1FD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2" creationId="{16F08B06-07EB-D5CF-D083-983B8B2BB5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3" creationId="{181687ED-239D-2586-FA37-8C2DE24145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4" creationId="{15137CDD-3AA9-F880-9DBD-B38377AC2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7" creationId="{ADA3133B-8678-22DF-DEAD-A2CD3C0BD23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8" creationId="{850257A3-7BAE-7C67-56AC-890A65414FF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0" creationId="{B0C2F95E-69F0-B9D5-0479-D44BD2A946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1" creationId="{D090072A-2F43-08F3-47C8-7021999EFC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4" creationId="{46005232-7E19-7F67-0C8E-938ECB5F24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5" creationId="{765FBA79-E8D3-349B-C057-B5AF496E93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6" creationId="{357ED164-9473-0775-7728-7A9615AB352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8" creationId="{7351C303-5A63-9B57-ECF8-6FD14BEBB5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9" creationId="{9847A6CC-B8E5-B31B-C5F7-094898B8CD56}"/>
          </ac:spMkLst>
        </pc:spChg>
        <pc:spChg chg="mod">
          <ac:chgData name="Ron Keidar" userId="bd522e22234dfd79" providerId="LiveId" clId="{3698D3C0-3F08-4D74-A670-553F1BA945EE}" dt="2024-11-20T03:32:36.311" v="2157" actId="3064"/>
          <ac:spMkLst>
            <pc:docMk/>
            <pc:sldMk cId="1956831080" sldId="318"/>
            <ac:spMk id="61" creationId="{AA16C05B-BAD8-4C18-F250-B78A72734375}"/>
          </ac:spMkLst>
        </pc:spChg>
        <pc:spChg chg="mod">
          <ac:chgData name="Ron Keidar" userId="bd522e22234dfd79" providerId="LiveId" clId="{3698D3C0-3F08-4D74-A670-553F1BA945EE}" dt="2024-11-20T03:33:15.977" v="2175" actId="1036"/>
          <ac:spMkLst>
            <pc:docMk/>
            <pc:sldMk cId="1956831080" sldId="318"/>
            <ac:spMk id="65" creationId="{B1A95538-BA28-2AC1-63DF-584CFB1887D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5" creationId="{A162A7A7-6543-D66C-E2ED-C437827B956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12" creationId="{E1CC9EC2-2881-E18C-3048-9149BCEA2F2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15" creationId="{D802B054-3776-6EE3-5533-A06066000B6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19" creationId="{0F20C333-5037-27BC-699F-9EEF42EFF65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31" creationId="{DE924FF5-EEA3-F09F-931D-B1ABE0FD06C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52" creationId="{8756272D-AF99-62C9-C0DD-7B84D730C0BF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56831080" sldId="318"/>
            <ac:graphicFrameMk id="4" creationId="{DA57C668-8828-827B-8959-2EA449B12C9B}"/>
          </ac:graphicFrameMkLst>
        </pc:graphicFrameChg>
        <pc:graphicFrameChg chg="mod modGraphic">
          <ac:chgData name="Ron Keidar" userId="bd522e22234dfd79" providerId="LiveId" clId="{3698D3C0-3F08-4D74-A670-553F1BA945EE}" dt="2024-11-20T03:27:20.731" v="2077" actId="20577"/>
          <ac:graphicFrameMkLst>
            <pc:docMk/>
            <pc:sldMk cId="1956831080" sldId="318"/>
            <ac:graphicFrameMk id="23" creationId="{ABA828C1-4FF8-5F18-BD2E-CB9DCD74FCA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6" creationId="{8D4CE1B5-9702-B62B-A9B1-5EDC741BD81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16" creationId="{B0F256F5-0B74-D156-359A-7EAD277B568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46" creationId="{4924968E-CCB0-89F0-4C10-F64E361C64F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49" creationId="{7ABB6F58-7DA9-793C-A068-E33D98B425B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53" creationId="{C402FF26-07C0-2BD4-F183-2A351B79CAF8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8" creationId="{6D18DD7F-14FB-87EB-C847-DA0EE71970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10" creationId="{B73A5C3A-BD4D-00BE-7C99-3120E02E35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11" creationId="{1550D338-EB25-455D-081C-544AD18D17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6" creationId="{0C67DB49-BED3-92F0-0635-BE215D9F36A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7" creationId="{9D7C1B3E-BBBB-3E56-22D9-38E49181A9F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8" creationId="{83351FC4-9727-E686-5C90-0B2A9F22205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9" creationId="{7C4DEDC5-E6B0-0E2B-C8A2-FA8D12919FA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30" creationId="{7DEBAB19-7B24-68F9-8D46-CC2F6B309D1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33" creationId="{23A33DB4-93E9-BA0C-84C8-CE99ADE538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41" creationId="{3BC18817-DF17-DDA9-C4DD-6671FFCA7B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45" creationId="{56986165-B7B6-B0FC-7597-B11D3A44015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57" creationId="{28ACB119-F7C0-1978-7842-30E506BF4A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0" creationId="{53281494-3C24-1D95-C96A-F2E3AE8AA59D}"/>
          </ac:cxnSpMkLst>
        </pc:cxnChg>
        <pc:cxnChg chg="add mod">
          <ac:chgData name="Ron Keidar" userId="bd522e22234dfd79" providerId="LiveId" clId="{3698D3C0-3F08-4D74-A670-553F1BA945EE}" dt="2024-11-20T03:33:46.666" v="2184" actId="1035"/>
          <ac:cxnSpMkLst>
            <pc:docMk/>
            <pc:sldMk cId="1956831080" sldId="318"/>
            <ac:cxnSpMk id="62" creationId="{AA6C6BFB-275A-82C9-D275-3637CC25CF1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3" creationId="{27EB4F64-6236-675D-780E-055A59007B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6" creationId="{FB6ECE1F-8525-4107-1342-0326E0684E3F}"/>
          </ac:cxnSpMkLst>
        </pc:cxnChg>
        <pc:cxnChg chg="mod">
          <ac:chgData name="Ron Keidar" userId="bd522e22234dfd79" providerId="LiveId" clId="{3698D3C0-3F08-4D74-A670-553F1BA945EE}" dt="2024-11-20T03:33:31.206" v="2177" actId="14100"/>
          <ac:cxnSpMkLst>
            <pc:docMk/>
            <pc:sldMk cId="1956831080" sldId="318"/>
            <ac:cxnSpMk id="67" creationId="{30B09378-F981-6D83-E806-F490A08713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9" creationId="{10D369C2-FD30-062E-1FC3-1B4C322868B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72" creationId="{2D38D1A5-558F-8D7F-D08E-55AA3F2A511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75" creationId="{A9BBFC08-3B3C-0837-0664-49634A028DAB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5" creationId="{AA394104-7EEB-47CF-EE94-510C1644E8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6" creationId="{37B71AFC-98E3-0FD9-C1EA-E4EF3985CB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7" creationId="{0636F433-2784-3784-992E-1D0FE25608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8" creationId="{8F9C698D-38AC-D135-E785-3A4D98C00D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9" creationId="{76E34F3F-2600-8C84-7A24-67C633811C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3" creationId="{91EA92D6-A424-2F8A-0D90-1576EF1EB3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5" creationId="{D07A8371-21D3-4018-4BE4-2DB1B2AB743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6" creationId="{6541E1A5-86C0-0930-3591-57E86EA1005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7" creationId="{633C2471-478A-770E-2511-0B648CA7A2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9" creationId="{8CCA7B70-BD06-E764-68BE-25E84F56F0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21" creationId="{710B3CB6-3E75-4791-BE2B-85C6E99D17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24" creationId="{BCE0C7C3-0BF2-EF21-2377-0B12CDFB11E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25" creationId="{3B910329-89FF-1D79-B370-AE943FEBCD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42" creationId="{FFC7D431-E4EF-D0F8-430E-19AFD0E394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52" creationId="{29BF8EA8-805F-AC7E-D32A-F44E0F3C9D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61" creationId="{FC3D7006-C14B-C399-EDC8-197D543B0B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82" creationId="{76E8EA2F-E20A-4C09-C997-EADFCC8445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88" creationId="{C2929A24-11F1-C316-7E43-8DFB10E29965}"/>
          </ac:spMkLst>
        </pc:sp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11" creationId="{E3096DD6-641E-72C8-C048-2DA76FA072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14" creationId="{96C61A20-7BBE-2843-E1E8-434ED80D521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20" creationId="{803835A4-ADBC-0287-5F0A-84D016D3B9F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22" creationId="{0A38A198-EDD1-7C8F-B0DE-97857FF0DD3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0" creationId="{CD07777E-AB36-DFA1-169A-39F6FECEFD4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2" creationId="{9CB6C77B-0CF7-36CE-6FEC-FF67E18F16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4" creationId="{27D975E4-7A5F-50D8-CC25-0356536FF0D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7" creationId="{E6731AD4-3753-28C5-E37C-B99FF1CDC91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9" creationId="{23A6E3FE-4338-5A78-4B58-DC2986B663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41" creationId="{B0E2E149-C3F6-0730-4203-CDB60B535B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44" creationId="{843B5C8E-13FE-146C-81DA-AFFD67CA6D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47" creationId="{BC1AB592-717A-D1E9-F9DE-E20797EE31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51" creationId="{9D796123-76A7-1A32-78F1-87AF619588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53" creationId="{27648043-2333-108A-9A93-0E657E6591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56" creationId="{6834949A-797A-5C52-1D53-B2FEA79762C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68" creationId="{759E7A7D-6B92-8914-25BA-7C70D9706FD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71" creationId="{14CE07A6-AAA0-C2CC-656D-95808C7DE94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77" creationId="{E8E50F33-5F91-78B9-B5EF-A39606650E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79" creationId="{7C7158EC-CF15-E276-7480-1E56C2FFE2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83" creationId="{68A3A637-F88C-FBEC-6DB0-8A1CE3E2B48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86" creationId="{6789E299-CCF1-3C8E-B53E-BB76727990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87" creationId="{A9F99927-137A-E9FD-A8DF-B860FEE7AA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91" creationId="{896F86B9-44E6-D3B5-83B5-C4C5A807A8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92" creationId="{79A26D11-4ED2-2D1C-3814-7CC503A8BC49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325567996" sldId="320"/>
            <ac:spMk id="2" creationId="{EDA2CBD8-ACF3-FAB1-3306-4292E613E775}"/>
          </ac:spMkLst>
        </pc:sp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93229831" sldId="321"/>
            <ac:spMk id="2" creationId="{EDA2CBD8-ACF3-FAB1-3306-4292E613E775}"/>
          </ac:spMkLst>
        </pc:sp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2" creationId="{6E2EA90F-262B-44FA-188B-40F48AD6CD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5" creationId="{1A5F78E8-253F-44D0-378F-0682A3ADEAF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6" creationId="{3C5D4EC4-6998-6072-0D2C-5FAA9921AE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9" creationId="{51A6C49A-2E9F-071C-D8A6-A0F2EA849E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13" creationId="{74E4938B-F0AE-8838-6851-EF1AF740E8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14" creationId="{5905D15D-FCD4-98DF-660F-B549CCC1F43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15" creationId="{AF48A073-3C4C-830D-905E-A24A043B4C46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661920262" sldId="322"/>
            <ac:grpSpMk id="3" creationId="{FA906901-D599-B141-2BC3-42562243554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61920262" sldId="322"/>
            <ac:picMk id="4" creationId="{2D992195-39C6-9279-352F-56B8B77098F1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8" creationId="{40E98A72-B500-55CC-8978-BED2F9FF4A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11" creationId="{CD79C408-F9AD-10C7-EFC3-92D18E60585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17" creationId="{BC2693F4-8BC8-9BA6-F75F-34FA4858ED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18" creationId="{1A2E4A97-C44F-B8BE-8324-9CA5BB8EC0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21" creationId="{BCE0CDAC-13EB-0466-F010-4B2CCA009607}"/>
          </ac:cxnSpMkLst>
        </pc:cxnChg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2" creationId="{7D66B736-BA21-A3E7-3B68-EA5C25E6CB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3" creationId="{EA9B9D24-7EA6-3FB5-3F69-E1952E8045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8" creationId="{817BB199-CE53-CE81-5CDA-C8821186C829}"/>
          </ac:spMkLst>
        </pc:spChg>
        <pc:spChg chg="add mod">
          <ac:chgData name="Ron Keidar" userId="bd522e22234dfd79" providerId="LiveId" clId="{3698D3C0-3F08-4D74-A670-553F1BA945EE}" dt="2024-11-15T03:00:14.374" v="1817" actId="1076"/>
          <ac:spMkLst>
            <pc:docMk/>
            <pc:sldMk cId="3127032368" sldId="323"/>
            <ac:spMk id="9" creationId="{CFFFFFB3-E644-0CA6-EC8E-82C1E6B861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6" creationId="{47BEA703-448D-4E43-ABA5-04151F81CF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23" creationId="{2C80551B-3875-A41D-9C11-2189323D00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73" creationId="{D9A714B9-C469-52CF-416E-8652B5D683D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81" creationId="{5D440DCF-9807-96B0-8ED7-F62F8B20860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88" creationId="{84B0C0EA-E1BC-22EA-4FBA-4B16050434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06" creationId="{6CA3F9AB-473D-4843-A447-4D0724F3950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040" creationId="{3036A34F-87E3-4CAD-910D-E76DFED40169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127032368" sldId="323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127032368" sldId="323"/>
            <ac:picMk id="53" creationId="{9E4FFC7B-2818-49AF-601C-FFCA92B8AF31}"/>
          </ac:picMkLst>
        </pc:picChg>
        <pc:cxnChg chg="mod">
          <ac:chgData name="Ron Keidar" userId="bd522e22234dfd79" providerId="LiveId" clId="{3698D3C0-3F08-4D74-A670-553F1BA945EE}" dt="2024-11-15T02:46:11.593" v="1615" actId="14100"/>
          <ac:cxnSpMkLst>
            <pc:docMk/>
            <pc:sldMk cId="3127032368" sldId="323"/>
            <ac:cxnSpMk id="22" creationId="{01A6B392-CD60-3071-06E2-E94E47E03A9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127032368" sldId="323"/>
            <ac:cxnSpMk id="82" creationId="{D0EDEB23-3381-CF40-1BC4-3A1E76AF7C2A}"/>
          </ac:cxnSpMkLst>
        </pc:cxnChg>
        <pc:cxnChg chg="mod">
          <ac:chgData name="Ron Keidar" userId="bd522e22234dfd79" providerId="LiveId" clId="{3698D3C0-3F08-4D74-A670-553F1BA945EE}" dt="2024-11-15T03:00:19.698" v="1818" actId="14100"/>
          <ac:cxnSpMkLst>
            <pc:docMk/>
            <pc:sldMk cId="3127032368" sldId="323"/>
            <ac:cxnSpMk id="110" creationId="{FB0F4F5E-9752-4378-B44B-2AF2DF94A47B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" creationId="{CE000EE7-8806-AC6F-D889-80DEE05A54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" creationId="{8AA8209D-B5DB-D410-98FD-543EE9ADA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4" creationId="{759F18DF-17C5-90E3-404F-562FCD576E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7" creationId="{7D5EC1F2-C642-3325-70B6-F971035A2D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8" creationId="{AD33299A-FDC3-FF9D-88D1-2AE2B39370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" creationId="{BB62711F-F4B8-3A80-0C82-6511AEA4BFB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" creationId="{A33D1697-4A24-4113-771D-F5299F30D0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" creationId="{6C2ABD77-DC60-5DF3-7CBE-CF926516BE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6" creationId="{F0C7EDF0-6EF3-0326-56FD-872B4701AC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7" creationId="{D99E7423-C6ED-34D4-FDAD-FD62B706CDE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8" creationId="{DFCF4DF9-869F-D5D6-7E61-A71214DC6D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9" creationId="{57C48ECD-E5E5-3C49-4625-7D516961E0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0" creationId="{92268FAB-6414-2ADC-7589-9DC6ECFA61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1" creationId="{BB1F5EB7-BF18-73DD-4590-C99CB01310C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2" creationId="{B8B91DBA-E083-9D5F-3B34-F8235B65928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3" creationId="{749CEFA0-2898-1351-13B6-2BFA440D384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4" creationId="{BFE20E0D-739E-C0F5-6371-E6760E62CC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5" creationId="{16B09CBE-39C1-4B45-6CA2-C96ED138ED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6" creationId="{C7D6A16C-9736-D0F1-F81D-09AD81930B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9" creationId="{C93BEB44-10AE-5F3A-193A-EA745735AB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0" creationId="{326B3471-0489-59F8-4211-7EE4CC2851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1" creationId="{ABE9882A-FA20-EB28-6996-3A0E2864F9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2" creationId="{F6C5E14C-7B52-E6FF-E14A-38CA671BFD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3" creationId="{8BE7B942-AF81-E0D5-DA6B-BFB305A7A23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4" creationId="{C1C5759E-86AA-F172-1AB9-73112F7107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5" creationId="{4FE0BFBA-F925-5768-4DBB-D7E109382A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8" creationId="{0CFA8CF1-EF2A-B80F-7878-9F20ACBDBA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42" creationId="{2D81C8C2-6936-4572-E081-73192F3851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53" creationId="{91280C15-57D1-A214-1750-7D5A432B9A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58" creationId="{7F1BEDE7-98AF-41D0-242D-21D55826EDB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66" creationId="{C3C00D33-3D95-6FE9-9084-1190FAE9B6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70" creationId="{B55DDF73-66EB-E297-F5E3-1A592869FF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74" creationId="{860D88F8-5FE3-F1EB-D6F3-96DDA0C03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86" creationId="{F377E9C9-EB13-E721-6B7D-BC6700775D4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1" creationId="{EB986DCD-604C-8D9E-7138-7FE1216EFB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3" creationId="{BC92677F-7221-32DA-AA7B-2C19F9D9B6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4" creationId="{B39C4B69-3B49-51D5-5E66-5B958B453F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5" creationId="{07C31204-6DE8-E660-460B-31AAF3E222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6" creationId="{9AB1208C-4E1B-D262-59A8-BE8EE78906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7" creationId="{3C5AD7CE-DF9B-942D-6DC3-D4144D8CB3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8" creationId="{B6F1B94E-187A-3F79-F8B1-54C08543C8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9" creationId="{B8D715A0-C27D-91FC-9F05-CAE86DABC5F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0" creationId="{AE563D60-45CD-AF6B-D7C0-B5D3E0BEB90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3" creationId="{E5F4510E-4128-D166-784C-38C8638D3A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7" creationId="{AABE5C66-E680-3691-034E-C197A08644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8" creationId="{ECBDD1D4-0C3F-B5ED-CC94-ACE398B4B2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9" creationId="{1068FD93-9279-9B40-703C-A00C527810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3" creationId="{7D2DA312-F8A5-3444-5692-CB19009FFC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4" creationId="{38048695-5196-63E6-3477-5028B56CE9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5" creationId="{65BD7F95-B59E-A162-2ACF-0B25931346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6" creationId="{4622A60C-A8E8-9FDE-A6E1-0F587C08C5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8" creationId="{DF2D9C07-617A-8E74-449C-867BF7062F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9" creationId="{D61EADD2-C498-654C-0D8F-B4F5651A86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0" creationId="{CF5E461E-24D4-3093-11B6-3A0CE8E297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1" creationId="{8127D1CB-6B48-C292-1DAC-E9E00BDC02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4" creationId="{7201515A-CDD3-279C-CDD1-467679D1082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5" creationId="{BFE324B2-5A9D-37B2-0F72-6BB3BE2F3B0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6" creationId="{04F23BC4-3200-249E-2373-D9BA0AC66F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7" creationId="{B3E421ED-1FE6-B408-A4AB-FCFCD1ED10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8" creationId="{BB5324E6-8231-C626-D9F1-ABD6C08F00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1" creationId="{A96BE965-AA0C-C14C-6ABC-CDE1CC40E4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2" creationId="{D6FF7089-278E-B51B-6C58-D0558AF930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3" creationId="{CE488F85-C801-0AC6-4F57-7D6FA3CFBCE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4" creationId="{B203C7F4-7701-9956-9A36-05F932EA08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5" creationId="{331CAE3E-540F-F313-5E1B-074276A8CA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6" creationId="{41A9B246-D538-2240-E48B-C173B9C559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7" creationId="{40906A38-27C7-9EF8-7FFD-E602A596AC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8" creationId="{0F96F61C-D172-2B2A-2C93-3BCB91876A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9" creationId="{17762AAD-D1DA-1F16-8CC7-A39CFB5308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0" creationId="{9785AC1B-EA30-025B-2F60-E08E2B5DB1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1" creationId="{F6EF7817-A246-42CC-C434-6EC17513BF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2" creationId="{90FD03E9-B309-6B05-B69D-01D48B163B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3" creationId="{E30B0E0B-E7F2-D461-2838-65354B53903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15" creationId="{79FD8A57-84ED-072C-EB45-8A714369C10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49" creationId="{6C61769A-CFED-A4AF-652D-E60B691E9AA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51" creationId="{5CC59612-80CB-119B-ED28-45DE2C399DB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57" creationId="{B92428AF-68AF-6C31-4CDB-3C6A5DB4013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78" creationId="{8A10E82E-F7A8-6A58-4A09-2366E6C3E0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90" creationId="{3B7AE915-46B5-F284-41B0-10C32732A66B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5" creationId="{60D1814B-9E3E-7E6A-1472-617F368FE6F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9" creationId="{35325444-45A5-1286-4298-415882BDDB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41" creationId="{4E79E656-B24F-E5FC-9C35-05B17D582F2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54" creationId="{A6805435-D83E-76EB-D81D-5B339EF00C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87" creationId="{2ECA8A03-92DE-9BE2-F8D9-AFC3CA52A9F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122" creationId="{E0B6FDBB-EA22-AA5B-49EF-81DC46B4DE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1026" creationId="{BE2A3228-2941-0EC9-3315-AD0D052812B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1028" creationId="{803A7D54-28D2-BD05-8060-C97CFB09D6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" creationId="{463B4A2F-965F-4DB6-0A87-BECC1651A5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37" creationId="{ADAF8E7C-CB0B-4EEF-98AC-DF7DB067E2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39" creationId="{CB8DA923-42B5-E836-C874-25F9C30431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0" creationId="{C9C33259-44DC-281D-EC99-660177ED5E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3" creationId="{03DB5A57-F198-0688-4B91-016C3C24510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5" creationId="{3B8D8686-F882-9E6A-8791-164B6A0E885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7" creationId="{E0CCF959-7F88-1F22-0151-504FBBB032B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8" creationId="{54763A21-B893-F381-53AD-8EBEBF625A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0" creationId="{6ABEF1E1-07C0-C84C-C0C8-C4886476D0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2" creationId="{8D4B6383-9C62-613B-953A-7447C7D131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5" creationId="{2F788790-F2E1-DF1F-C52A-2C3D39B19F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6" creationId="{A92C6609-8402-433C-8895-02282EF1219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9" creationId="{4B9807EA-C275-9569-032D-874D13EF15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60" creationId="{3552F4F6-2684-9772-70B8-37CCBD5C1C3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65" creationId="{2F9B3B9B-D20E-9866-9AD9-59912E1C4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68" creationId="{F783391A-CE15-EFE8-B961-499C7BFF146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71" creationId="{1B3111F8-A98D-F4F8-A679-54FD5D3313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76" creationId="{DEB2619C-AE50-8E67-7014-401DD17633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88" creationId="{B1334C1A-B74E-5D4E-8070-2F178895DD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89" creationId="{95955D25-7214-7862-13E7-81752E49DD5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92" creationId="{48F1DA07-701B-E51B-472E-B8C8227E0DC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1" creationId="{FAEB2BE2-CE75-F579-E472-7397F088E6B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2" creationId="{E5ABFF15-47A4-34A8-F345-E1786A9554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4" creationId="{7EB7C7E8-4B42-28BC-C43C-A67AA47A00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5" creationId="{4552E789-E39A-D4F8-0D02-C494C1520B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6" creationId="{EC0A191B-F08F-1EBA-5124-CB7C0980FD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0" creationId="{7A32230B-E26E-76FD-06DE-95A028A9F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1" creationId="{52C2EDCA-67F7-06DB-21FC-AEBB06DEF4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2" creationId="{D1291A20-E298-F0D8-348C-6D0343B4A9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7" creationId="{5523AD02-9222-BE95-38A6-0D389EFBDA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23" creationId="{4F6FCCE7-4263-49C5-213A-81E4184FD2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4" creationId="{73ABFB5D-B2C0-8AB3-F76B-DFAFD6648A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5" creationId="{9A480B20-19E0-2E9B-5FFD-485AAE63F32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6" creationId="{D414B4C7-DCBE-ADEE-E8DD-2B21BA6BAD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7" creationId="{D0CF563F-A2EA-DDE9-D353-7A3D5AC22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8" creationId="{80A5E65C-657C-9C4F-CB5A-903217B7122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9" creationId="{A69C00E9-02E1-6B53-F315-A8CA3C3292C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50" creationId="{C6475D6A-1824-ACD6-B65D-DCB665DD4C7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51" creationId="{FE3E640F-24A9-4F11-1C43-399706F6CA81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2" creationId="{93C04013-AD4D-C688-3ED5-2F0F798F5A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" creationId="{42BCF4FB-D40E-DD06-1894-07B84CA12B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1" creationId="{3AB22969-5116-4903-87BC-5103C38214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2" creationId="{AC9E7723-AE45-1C04-039E-79A7DC0F09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9" creationId="{09A54FFB-B9E1-E005-4C32-E0C6F12B02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24" creationId="{60011D75-95AD-DF34-BEF4-98029FB45D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0" creationId="{E3786DE5-A757-5443-B325-352A5F6C5D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2" creationId="{99E219FC-4E3F-6FA4-FF71-AE2712A706D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8" creationId="{65BCA08D-6914-4FA9-6843-486544AB28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40" creationId="{61B43875-10FB-89AD-15EC-62AA6841E7A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4" creationId="{937B51B3-D276-C502-FD50-11FDDE5EA8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6" creationId="{CADE5DE7-4F52-174E-EBC3-46541AC655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9" creationId="{D9ED2C1B-B6F3-3714-3952-8538F53A2C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64" creationId="{526D4A2B-AD50-1A1B-D68C-708D17F554C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67" creationId="{294E4708-B74D-1E94-9409-4D07C11365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72" creationId="{CFC39A3D-7F2B-DCAC-BC41-28BE3C6B2C5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14" creationId="{10EB6011-8417-E5C8-0D15-178F50E34FB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25" creationId="{8A455404-AA39-86A9-E4CC-9995A3E4E45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26" creationId="{6D4C013D-364B-A205-D343-8216ECC7D13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31" creationId="{852D973C-CC51-9935-1629-85E031D82559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17" creationId="{862C16C8-7216-37FF-8F6E-033E5E44D1E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22" creationId="{DF982C7A-66E1-9AA1-51CB-9E1E9F8B60C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28" creationId="{7BBE6DFE-C2EA-D853-1B46-854B2393BF4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37" creationId="{CE9BE331-3178-622F-B371-F7E3E4DB7290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51" creationId="{8FD6E9B4-2C43-771E-BDD3-B8342AAD8B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62" creationId="{CD002F19-C71A-2AC4-0031-B82E26D4A2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66" creationId="{4DEDEFB5-CC01-AC30-AE65-9CB4E9F58C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70" creationId="{8EA89648-6381-8C96-DE0A-865C7564E4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78" creationId="{BC4D2923-FB01-76D9-33D7-120F7F0B8E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80" creationId="{699B1EAD-DCEC-DBD6-B08B-B4BBD8586A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86" creationId="{5ABCCD54-A421-0BD9-1765-3D659FA393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88" creationId="{D2191069-30C0-0D8D-655E-49A038F9DB76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1" creationId="{6D4AB38D-A119-2ED2-B5FB-9794F8D7AB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22" creationId="{FF6FACC6-7CBD-6FF3-2BE6-DAF2F59CD9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26" creationId="{4E159ABD-CDD3-2F95-0E2C-915873DC53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28" creationId="{F31D0B1D-31E9-48B3-DA38-97D3D273D0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30" creationId="{D50203F6-29B9-AE77-9320-F781793FE2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46" creationId="{88F82D75-77E2-1831-A972-12C4E77BFE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48" creationId="{BFD8F7A4-32B5-17F5-B995-7E8E323C7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50" creationId="{F078CEBB-65D1-D38E-BF22-E71D15AFD6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74" creationId="{47F8C53B-0861-D057-0488-3ABDE42D968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85" creationId="{509B1A5B-02BA-4B08-F0CD-6575EB9CF6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0" creationId="{163C2A2D-055A-464A-865B-600933103B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7" creationId="{EF9D8074-0514-B9FA-29B8-113116CB80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8" creationId="{FDEB2C20-7AD5-98B7-652A-4F1A1C9C03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9" creationId="{E9089D09-3319-67C0-E1D9-CECA3F4F15B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00" creationId="{D307072F-EAFD-4824-29C2-74F27888DE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02" creationId="{F90F8FC1-BBEE-9596-16A6-509020D579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47" creationId="{393A2400-6B06-4EAC-BB38-70DC1F1924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52" creationId="{13450B07-1690-4C24-A8DA-D301A55E26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53" creationId="{6AE97E37-BACA-4161-B24E-EDE22DD81C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56" creationId="{5FE0A1B6-C95C-4F84-8009-9D01EF9997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60" creationId="{AA3BED15-7952-464B-87AD-6F376583B5E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18883436" sldId="327"/>
            <ac:grpSpMk id="23" creationId="{C993480E-6A53-B5CA-ECEA-D36A32D1D69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18883436" sldId="327"/>
            <ac:grpSpMk id="24" creationId="{4EF54B28-C3EE-988E-C04A-3F0AC2AB031E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50" creationId="{8C931008-E723-41E8-95E0-270FA5E6C1E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51" creationId="{E38ACCC2-F299-46E3-8DCD-DB30CD53AB6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58" creationId="{B2C243E6-2AC5-413F-A4E7-1C8E8188053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64" creationId="{E4085745-FEFD-41A5-BF9C-59B2D4C7CE6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21" creationId="{A014713B-EA4F-6856-5E8A-03C16E585AD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25" creationId="{87F276FC-8DFB-7A13-1D04-2C7A2BB35FD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101" creationId="{219BBF6E-37C2-464B-9959-334FD3CC501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113" creationId="{6FF7CD34-B730-4FC5-B971-D8C548294E45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58" creationId="{00ABEEC7-C22B-9220-4C52-D9924CD99B2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66" creationId="{746548A2-20C2-66CF-157C-F2E45B835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86" creationId="{78BDEFD8-3EF6-5B1A-2E4B-728240D2DE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89" creationId="{07095E3F-5859-4F3C-A8B5-66E088445F5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93" creationId="{E8697800-467F-87C4-D19E-327F716687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1037" creationId="{C906E48C-B4FD-41A1-8D59-689D945A3CDF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2" creationId="{5879EEE8-B06F-C0AA-30D9-756C71A3ED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" creationId="{507D10CE-3FC3-7BC2-AA7D-3D435B68646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" creationId="{741C8CDF-BE42-DCB1-5854-638405CAF22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5" creationId="{261BC998-23CC-0D23-8CC4-AC54EE4DE1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6" creationId="{A71336A7-4DB8-8C79-D11E-DD05601824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10" creationId="{C25CD1C7-C684-55DD-2DE4-5E278586DF4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14" creationId="{36AD23D4-BA88-7D88-F7E7-2AD6ED9EBF9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15" creationId="{55AD652B-7023-8486-8059-57D8D74B344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27" creationId="{3AB83F3C-A2F0-12C2-E03F-BCF215C515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29" creationId="{69CC3696-F447-BE99-4640-832A2D2E364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0" creationId="{30894DC9-7388-E373-9C07-9F73E5A3D9C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1" creationId="{7A12CB72-F0E5-B7BF-A268-1B88F8F765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2" creationId="{4756AA2D-6CD8-5766-2511-65D36733B43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5" creationId="{4E0A0403-47E7-78D6-72EF-BDCA7240064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6" creationId="{73682F23-0C46-2652-94A3-4321BFF2F8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7" creationId="{E90162EA-0146-928D-AF2C-681E715A3BF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1" creationId="{FC1A7C13-D082-40DA-51FD-F425CFC397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2" creationId="{95286C17-A125-0485-6966-59FDF13C74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3" creationId="{C1BE7CB3-42C0-6133-73C8-8DB0F12A1D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5" creationId="{8FA1EF60-9748-0FD7-F51A-7BAAF196F7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6" creationId="{3001635D-D314-87DE-B3C5-AA0D532A8C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7" creationId="{B2646747-15D8-B440-0730-D4B62A77EF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8" creationId="{2BD99DBC-BC54-218F-542F-1221E13E6FC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9" creationId="{6D84F308-2E75-4B99-D6E0-2AB1EB39C29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36059809" sldId="328"/>
            <ac:grpSpMk id="24" creationId="{6641B23C-EA08-BEA0-7CEE-47793465CE62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436059809" sldId="328"/>
            <ac:graphicFrameMk id="16" creationId="{644E7AD4-CEAD-6E66-84B3-E9039FF6635B}"/>
          </ac:graphicFrameMkLst>
        </pc:graphicFrame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0" creationId="{834747D3-8284-C7A7-2270-02A428DD4A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1" creationId="{38BD0049-78CF-072B-8E9D-B589CB8A52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2" creationId="{B846614D-D733-88B2-00F3-6BDC09030D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3" creationId="{208FD369-ACB6-D4A8-17DD-8646262D3DE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6" creationId="{FD07D479-5A20-7EAA-1D90-045342BD047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8" creationId="{7A675AE8-8372-852B-C847-FD31A9866988}"/>
          </ac:cxnSpMkLst>
        </pc:cxn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2" creationId="{15FFFF2E-7605-4905-B239-2F1537E1D8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3" creationId="{D24E716E-EEA0-D2BE-D470-844DBB6812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4" creationId="{B9259154-74B1-8EA6-27E8-2C0B683D31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6" creationId="{6ADE87BA-A6B6-588D-FB8D-BF0DF02648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9" creationId="{04694702-6A85-0CCC-35A8-462E3D1AA13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39" creationId="{21BFEEB5-A39E-B284-4B24-202C8C74E1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78" creationId="{B58A3450-8A62-4AAE-3510-4811966D51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79" creationId="{58F40A20-DE12-09C1-FFD2-6EAAD6A937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85" creationId="{1BE6810C-42F2-FABB-06F3-14CFBEA1F7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97" creationId="{0B49D036-F266-3613-4810-B55A990BFCDF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65224847" sldId="330"/>
            <ac:picMk id="10" creationId="{56F6A782-03FE-4D7E-9864-713BE457AEB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65224847" sldId="330"/>
            <ac:picMk id="77" creationId="{7592DFCB-CA42-5F01-2640-7953877F858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265224847" sldId="330"/>
            <ac:cxnSpMk id="16" creationId="{AA228691-39D2-72AF-FBCC-60386C5ACF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265224847" sldId="330"/>
            <ac:cxnSpMk id="26" creationId="{DC0A56B7-B06C-0814-2A90-F992BA5C5DC8}"/>
          </ac:cxnSpMkLst>
        </pc:cxnChg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" creationId="{15FFFF2E-7605-4905-B239-2F1537E1D8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" creationId="{D24E716E-EEA0-D2BE-D470-844DBB6812CF}"/>
          </ac:spMkLst>
        </pc:spChg>
        <pc:spChg chg="mod">
          <ac:chgData name="Ron Keidar" userId="bd522e22234dfd79" providerId="LiveId" clId="{3698D3C0-3F08-4D74-A670-553F1BA945EE}" dt="2024-11-10T17:43:45.435" v="719" actId="1038"/>
          <ac:spMkLst>
            <pc:docMk/>
            <pc:sldMk cId="3086040248" sldId="331"/>
            <ac:spMk id="4" creationId="{9BB1EFF8-C094-4552-F7EE-4CC5B7A878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" creationId="{D09BB234-656E-FF4A-41F8-702396809F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" creationId="{1D2EE4F3-D9AF-1621-8F6C-F66CADB8B5D2}"/>
          </ac:spMkLst>
        </pc:spChg>
        <pc:spChg chg="mod">
          <ac:chgData name="Ron Keidar" userId="bd522e22234dfd79" providerId="LiveId" clId="{3698D3C0-3F08-4D74-A670-553F1BA945EE}" dt="2024-11-10T17:45:05.004" v="781" actId="1037"/>
          <ac:spMkLst>
            <pc:docMk/>
            <pc:sldMk cId="3086040248" sldId="331"/>
            <ac:spMk id="9" creationId="{E4AE628D-1FFC-FDB1-6570-208743574AEF}"/>
          </ac:spMkLst>
        </pc:spChg>
        <pc:spChg chg="add mod ord">
          <ac:chgData name="Ron Keidar" userId="bd522e22234dfd79" providerId="LiveId" clId="{3698D3C0-3F08-4D74-A670-553F1BA945EE}" dt="2024-11-10T17:42:17.307" v="680" actId="12789"/>
          <ac:spMkLst>
            <pc:docMk/>
            <pc:sldMk cId="3086040248" sldId="331"/>
            <ac:spMk id="13" creationId="{43F8A112-5012-62D4-D45A-1040755D545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5" creationId="{A2DC34DC-31F6-AAE8-570F-83F68DC2DE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6" creationId="{401B2E0A-18DA-4881-6340-9190B5D9FF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1" creationId="{AA85EEBD-E871-3271-3864-FA94C7E67FB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2" creationId="{26C6D4A5-A7E8-B32A-51D7-0CB1A167A5DC}"/>
          </ac:spMkLst>
        </pc:spChg>
        <pc:spChg chg="add mod ord">
          <ac:chgData name="Ron Keidar" userId="bd522e22234dfd79" providerId="LiveId" clId="{3698D3C0-3F08-4D74-A670-553F1BA945EE}" dt="2024-11-10T17:48:10.062" v="894" actId="403"/>
          <ac:spMkLst>
            <pc:docMk/>
            <pc:sldMk cId="3086040248" sldId="331"/>
            <ac:spMk id="23" creationId="{E4770040-9536-E906-39C0-AFBC86464A84}"/>
          </ac:spMkLst>
        </pc:spChg>
        <pc:spChg chg="add mod ord">
          <ac:chgData name="Ron Keidar" userId="bd522e22234dfd79" providerId="LiveId" clId="{3698D3C0-3F08-4D74-A670-553F1BA945EE}" dt="2024-11-10T17:48:03.028" v="891" actId="404"/>
          <ac:spMkLst>
            <pc:docMk/>
            <pc:sldMk cId="3086040248" sldId="331"/>
            <ac:spMk id="25" creationId="{BB50E15C-1CBC-3DD2-E502-32E1E332EE1C}"/>
          </ac:spMkLst>
        </pc:spChg>
        <pc:spChg chg="mod">
          <ac:chgData name="Ron Keidar" userId="bd522e22234dfd79" providerId="LiveId" clId="{3698D3C0-3F08-4D74-A670-553F1BA945EE}" dt="2024-11-10T17:41:02.227" v="665" actId="1076"/>
          <ac:spMkLst>
            <pc:docMk/>
            <pc:sldMk cId="3086040248" sldId="331"/>
            <ac:spMk id="28" creationId="{8DE0D714-BF89-1158-AC30-C76599990A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9" creationId="{1F74F0B6-7771-FB5F-8B6D-796E3A9403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0" creationId="{155E19D7-4E85-AB30-83F3-B552F54F56C7}"/>
          </ac:spMkLst>
        </pc:spChg>
        <pc:spChg chg="add mod">
          <ac:chgData name="Ron Keidar" userId="bd522e22234dfd79" providerId="LiveId" clId="{3698D3C0-3F08-4D74-A670-553F1BA945EE}" dt="2024-11-10T17:42:17.307" v="680" actId="12789"/>
          <ac:spMkLst>
            <pc:docMk/>
            <pc:sldMk cId="3086040248" sldId="331"/>
            <ac:spMk id="31" creationId="{3BABB253-AB3C-3B21-703F-B455C7962E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2" creationId="{666C8D65-06AD-A4CF-D817-927C9FCC6EF7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3" creationId="{1C306325-928C-ADD8-D888-E6C0F2FB6D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4" creationId="{57C0347D-66A4-DB1F-08F1-CE254A829F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6" creationId="{BF7852B2-F692-3F3B-DC0A-D4688D97F6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7" creationId="{4A5878AF-1B31-E295-3CC7-0F8833D070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9" creationId="{21BFEEB5-A39E-B284-4B24-202C8C74E161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1" creationId="{E9B7DEAE-DDB0-321F-8106-CA40B47660B7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7" creationId="{92FEEDC0-B82D-1797-053C-7FC3E7144346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9" creationId="{CE2D8C3E-0C94-C958-BA77-4AB1C4D46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52" creationId="{84D4E892-BC18-14C3-F5BB-E9B7EC20FB9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54" creationId="{A503E156-98C3-E670-3BCE-8B758F75C6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59" creationId="{0C87DE54-9A70-8BDE-413E-553CF377CD5F}"/>
          </ac:spMkLst>
        </pc:spChg>
        <pc:spChg chg="mod ord">
          <ac:chgData name="Ron Keidar" userId="bd522e22234dfd79" providerId="LiveId" clId="{3698D3C0-3F08-4D74-A670-553F1BA945EE}" dt="2024-11-10T17:42:51.935" v="683" actId="167"/>
          <ac:spMkLst>
            <pc:docMk/>
            <pc:sldMk cId="3086040248" sldId="331"/>
            <ac:spMk id="62" creationId="{A40E1B0B-3CB6-29F8-29E4-71AF7EF70BB3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3" creationId="{346AADE6-53CB-4453-3A37-A5306EEFD3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5" creationId="{0B9FEA3E-6FC5-DB8C-1678-52608052F4EA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8" creationId="{150FB2B4-212D-96AD-F380-A7353CFF3400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9" creationId="{8968B8BA-0E0A-C3BD-0633-CB0D1BA736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0" creationId="{1F3C1477-4F97-3589-E969-8097D89BD3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1" creationId="{0CB1A22A-B8FF-0212-B101-5F72A675CD7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2" creationId="{86D2308A-67BD-A67D-64F3-83D6326E973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3" creationId="{AA871DC1-A528-0C23-34F0-61B8E9E03A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7" creationId="{E20D5B59-2E3C-0F17-B4A2-1C43EF93E1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8" creationId="{EAB3E5EA-4EB6-0552-42C6-74B7941D4D2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9" creationId="{B5CD7C62-8DB7-A206-F8BA-B19E919E3A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2" creationId="{72704A7F-9D9C-52F6-8DC9-1EFDC6ADB09B}"/>
          </ac:spMkLst>
        </pc:spChg>
        <pc:spChg chg="add mod">
          <ac:chgData name="Ron Keidar" userId="bd522e22234dfd79" providerId="LiveId" clId="{3698D3C0-3F08-4D74-A670-553F1BA945EE}" dt="2024-11-10T17:39:06.175" v="643" actId="14100"/>
          <ac:spMkLst>
            <pc:docMk/>
            <pc:sldMk cId="3086040248" sldId="331"/>
            <ac:spMk id="83" creationId="{B58588D8-A1A4-28A7-29CE-00DEDDDF012B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5" creationId="{C0AEBFFC-0E5C-1577-61CD-0B378FADBF68}"/>
          </ac:spMkLst>
        </pc:spChg>
        <pc:spChg chg="add mod">
          <ac:chgData name="Ron Keidar" userId="bd522e22234dfd79" providerId="LiveId" clId="{3698D3C0-3F08-4D74-A670-553F1BA945EE}" dt="2024-11-10T17:49:10.637" v="898" actId="1076"/>
          <ac:spMkLst>
            <pc:docMk/>
            <pc:sldMk cId="3086040248" sldId="331"/>
            <ac:spMk id="93" creationId="{347BBA4F-3F3F-01AB-810F-E86F8460BD3D}"/>
          </ac:spMkLst>
        </pc:spChg>
        <pc:spChg chg="add mod">
          <ac:chgData name="Ron Keidar" userId="bd522e22234dfd79" providerId="LiveId" clId="{3698D3C0-3F08-4D74-A670-553F1BA945EE}" dt="2024-11-10T17:45:59.359" v="802" actId="1036"/>
          <ac:spMkLst>
            <pc:docMk/>
            <pc:sldMk cId="3086040248" sldId="331"/>
            <ac:spMk id="94" creationId="{C00262D8-1FE1-DB63-6ED3-A1C6F028B2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97" creationId="{69879DF7-5011-E1EF-7C7F-878CA9AD15BC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04" creationId="{F1645B4F-E515-335A-806F-3F4606BEF6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10" creationId="{78EF332B-CEFA-93ED-B25E-15D8C926B6D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13" creationId="{E625444E-6726-1FD8-F0A0-1AA3AF9C1AC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16" creationId="{E3CEFABF-B181-6B35-8E4B-F1B29A778F6F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28" creationId="{E5D09178-72F6-56C7-5582-627AA23BBE47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29" creationId="{D6D1A523-1FE6-E194-D08C-D44E8333E6F8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2" creationId="{B64BC39D-5071-7EF9-E3E0-264CB6F247F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7" creationId="{E7A23D3E-A94F-F404-C2F7-15719D5519A4}"/>
          </ac:grpSpMkLst>
        </pc:grpChg>
        <pc:grpChg chg="mod or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8" creationId="{FCCC70E6-7C94-828C-C788-C107CBE53303}"/>
          </ac:grpSpMkLst>
        </pc:grpChg>
        <pc:grpChg chg="mod or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24" creationId="{FE7A7B17-26A4-531C-5250-8AB35C0CD5DF}"/>
          </ac:grpSpMkLst>
        </pc:grpChg>
        <pc:grpChg chg="mod">
          <ac:chgData name="Ron Keidar" userId="bd522e22234dfd79" providerId="LiveId" clId="{3698D3C0-3F08-4D74-A670-553F1BA945EE}" dt="2024-11-10T17:41:02.227" v="665" actId="1076"/>
          <ac:grpSpMkLst>
            <pc:docMk/>
            <pc:sldMk cId="3086040248" sldId="331"/>
            <ac:grpSpMk id="26" creationId="{5EAF6F86-CB24-A572-4B88-D7164CF3B3DE}"/>
          </ac:grpSpMkLst>
        </pc:grpChg>
        <pc:grpChg chg="add 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76" creationId="{FC7D7672-8007-5EA5-9C38-917F6B3A639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96" creationId="{490BCE5A-CE26-A06A-B4D1-8009941F7C6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00" creationId="{B610B26A-C55D-A365-2A83-F9843DFD3265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5" creationId="{E7D4843D-8190-FA59-761B-59515A42A2D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6" creationId="{BE480FFD-009B-2FFE-6C3E-5D1A16CD22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0" creationId="{56F6A782-03FE-4D7E-9864-713BE457AEB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4" creationId="{5193F188-8CBD-CD28-6FD9-D3D12446856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9" creationId="{2EFD09FA-01E8-5AD6-2BFA-1CA751DF75C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20" creationId="{2D8ECCCB-1F40-571E-100E-1EFA11A81032}"/>
          </ac:picMkLst>
        </pc:picChg>
        <pc:picChg chg="mod">
          <ac:chgData name="Ron Keidar" userId="bd522e22234dfd79" providerId="LiveId" clId="{3698D3C0-3F08-4D74-A670-553F1BA945EE}" dt="2024-11-10T17:41:02.227" v="665" actId="1076"/>
          <ac:picMkLst>
            <pc:docMk/>
            <pc:sldMk cId="3086040248" sldId="331"/>
            <ac:picMk id="27" creationId="{F1B6EEB3-2365-1C40-A682-D827816A834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40" creationId="{16D98857-910C-171B-DE75-A5A297E1EAF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80" creationId="{EDD3AE45-0E42-CE5D-5E9C-1E28C2AC812F}"/>
          </ac:picMkLst>
        </pc:picChg>
        <pc:picChg chg="add 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86" creationId="{F76C9D51-9AF1-3C5B-305D-3674BA61EB6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01" creationId="{D62222D1-C4BB-66C4-5571-592ECE1AD6ED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1" creationId="{A24A2167-CE49-E7FF-8A84-14BD74649DD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55" creationId="{2B64C728-40AF-C834-04D2-589B286A648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56" creationId="{6A36E147-1150-8E64-D517-D0F0FB653E8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58" creationId="{498C85E5-8571-2544-E491-28C361A7C18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61" creationId="{FB142A9D-BFE9-592C-C879-A7EB70E628C6}"/>
          </ac:cxnSpMkLst>
        </pc:cxnChg>
        <pc:cxnChg chg="mod ord">
          <ac:chgData name="Ron Keidar" userId="bd522e22234dfd79" providerId="LiveId" clId="{3698D3C0-3F08-4D74-A670-553F1BA945EE}" dt="2024-11-10T17:42:34.872" v="682" actId="166"/>
          <ac:cxnSpMkLst>
            <pc:docMk/>
            <pc:sldMk cId="3086040248" sldId="331"/>
            <ac:cxnSpMk id="66" creationId="{45B25EE8-8FC0-2BD3-5D4B-7907616A4B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75" creationId="{70369A5F-C67E-DE83-5CA2-7079C23547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81" creationId="{594C964A-3F59-79D9-8490-F29A89AD8C3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84" creationId="{61F0A266-009F-7FC5-C3CB-5B66A2DF5074}"/>
          </ac:cxnSpMkLst>
        </pc:cxnChg>
        <pc:cxnChg chg="add 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87" creationId="{CD69352B-E722-1862-41C9-82E2CA307926}"/>
          </ac:cxnSpMkLst>
        </pc:cxnChg>
        <pc:cxnChg chg="add 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91" creationId="{49B5AA24-B41E-921C-0CE5-B67E3C7BB9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98" creationId="{BFB8FDB2-1AB2-FD66-816A-F72C8E92EE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99" creationId="{F8CF70B5-E838-93E5-2BE6-E74433F33F8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02" creationId="{AB6C421A-93CE-DA1E-CB34-E13617BC2AB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05" creationId="{7298D75A-8FCA-82C4-F38C-A39C3D803C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08" creationId="{8DFE43F8-D64F-FD68-6C9B-2DB38BE8F686}"/>
          </ac:cxnSpMkLst>
        </pc:cxnChg>
        <pc:cxnChg chg="mod ord">
          <ac:chgData name="Ron Keidar" userId="bd522e22234dfd79" providerId="LiveId" clId="{3698D3C0-3F08-4D74-A670-553F1BA945EE}" dt="2024-11-10T17:42:25.986" v="681" actId="166"/>
          <ac:cxnSpMkLst>
            <pc:docMk/>
            <pc:sldMk cId="3086040248" sldId="331"/>
            <ac:cxnSpMk id="111" creationId="{458015BF-F9BC-0A49-3164-40F5037984B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24" creationId="{5265A3C7-6D35-B4B2-0CD3-59DAFF0D58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35" creationId="{17A7ED3B-DCDD-999D-81BC-A4C85E4182D0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186552312" sldId="333"/>
            <ac:spMk id="11" creationId="{1096DC7C-89BE-BA4B-8B51-D5934B84585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186552312" sldId="333"/>
            <ac:spMk id="12" creationId="{E57FC4AF-3C3E-B932-84C6-EBC689A61D2A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186552312" sldId="333"/>
            <ac:graphicFrameMk id="2" creationId="{E3026912-513B-4F02-93D0-080596564A87}"/>
          </ac:graphicFrameMkLst>
        </pc:graphicFrameChg>
        <pc:graphicFrameChg chg="mod modGraphic">
          <ac:chgData name="Ron Keidar" userId="bd522e22234dfd79" providerId="LiveId" clId="{3698D3C0-3F08-4D74-A670-553F1BA945EE}" dt="2024-11-09T20:58:15.944" v="638"/>
          <ac:graphicFrameMkLst>
            <pc:docMk/>
            <pc:sldMk cId="1186552312" sldId="333"/>
            <ac:graphicFrameMk id="6" creationId="{B69B0FE0-152E-4AE3-86E0-8D1D6A8843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86552312" sldId="333"/>
            <ac:picMk id="4" creationId="{57C8AE23-1CF5-1999-1381-36F358D97CF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2" creationId="{48F637CF-0E5A-4EBF-9591-501118BCC7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6" creationId="{3B26FF26-B6A0-14B5-14B4-795A966BEC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9" creationId="{9C6458AE-9906-FD29-9849-60445EF411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11" creationId="{3875D4F6-05C9-1523-312A-3EC3F927E185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3" creationId="{14172EC6-ACC4-0010-A1A8-6A19B520664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10" creationId="{836D9313-3056-73B2-05D2-6DD81851E3A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12" creationId="{BBD976FF-39BE-AA85-CF61-42823FB70AE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67098067" sldId="334"/>
            <ac:picMk id="7" creationId="{EEEEB51C-0ECC-B02F-A1C3-94186E40D07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4" creationId="{1B58BBFE-7673-F8E9-CD44-E620BF232E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6" creationId="{2A1F57DA-E52C-456E-AE9D-98D24B4386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7" creationId="{759C7ACD-6C1D-AB6C-C89B-502D96436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10" creationId="{3F1C3DDA-DB50-7AA9-51DC-C32B225992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11" creationId="{E9688787-3757-26CB-8723-B98529A3F51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3" creationId="{7D3787EF-0EB3-7194-094A-4A861DAE53C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8" creationId="{F661BB50-A1DD-6845-4A67-C8D3B1FDBDD5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12" creationId="{1489D408-0D81-9726-13DB-12A4DF63343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80776997" sldId="335"/>
            <ac:picMk id="2" creationId="{D73BE4A3-2BE3-C505-811C-BBA403BDC4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2" creationId="{CF14E45F-5D15-41F3-8F2A-2C4AB5F6E2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5" creationId="{1A7CDFEC-6ABA-41B5-9530-4B1D17CB74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8" creationId="{52608AC7-0C89-98F9-3539-F7027AF8AC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28755570" sldId="336"/>
            <ac:graphicFrameMk id="3" creationId="{445C3134-7AEA-45C0-B554-9C3721A651E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28755570" sldId="336"/>
            <ac:graphicFrameMk id="4" creationId="{61054D4F-50EB-4216-9E26-903E352CCA4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728755570" sldId="336"/>
            <ac:picMk id="6" creationId="{DFAB5B13-DA84-52A3-2000-ABD7D6D265B3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9" creationId="{79AD7FA0-2C5B-4CB6-9E76-7EEB152DF7E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14" creationId="{EA9AB06C-1B1F-650D-E2EC-E027C32692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15" creationId="{2DB929C3-F448-C925-B6CD-21ECBEE34860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2" creationId="{B63E5C71-839C-D79F-7ADC-214F03FCD1E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16" creationId="{B73DBC1E-B29D-A54C-93E8-D8F356FFA07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49857931" sldId="337"/>
            <ac:picMk id="11" creationId="{A82DEF28-189A-04B5-C8D6-F31EDB37142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1" creationId="{03D9FC21-D928-4956-BED9-F78EDAAD22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2" creationId="{3A6FA834-590C-81A3-1CD6-7C9383585B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5" creationId="{2726BF04-A43E-C416-E25F-2154FFEE45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6" creationId="{FF8AD04E-5027-EE89-6850-D890422911A1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3" creationId="{C6306A5C-40BE-DE94-0B75-EEBA25FB0BB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9" creationId="{1BAF7365-2907-4BEC-B953-8F2B4C7D9F1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17" creationId="{64349418-D6AB-BC6D-B513-99F6B9C75C62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76200829" sldId="338"/>
            <ac:picMk id="2" creationId="{A64C9A7E-2992-5833-B906-B4238394BCB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7" creationId="{78DEC36A-86AB-FE51-6F31-3902A35271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11" creationId="{AD2FAF71-0CB0-4D23-9B44-F2AFACA685F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12" creationId="{9C5E7998-712A-8C03-4C81-D15223579C4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13" creationId="{BB7DDD94-94F8-32EA-347A-88A3F8A7243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3" creationId="{E481E3EF-5893-629A-1AFB-E1C714D7DA6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14" creationId="{61F6211E-C1A3-A1E5-5BAD-5CC61CF2D4E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500000336" sldId="339"/>
            <ac:picMk id="2" creationId="{B6729B96-C899-B35B-CDE9-D6A165A2089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9965533" sldId="340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9965533" sldId="340"/>
            <ac:spMk id="12" creationId="{813AD663-B548-7EA0-9E8D-F633A5846F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9965533" sldId="340"/>
            <ac:spMk id="13" creationId="{113E80B0-6D1B-DA28-8E21-146A2EE5E0C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3" creationId="{DB2ED1B1-4F35-0ABA-5338-A7EA413BA2F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14" creationId="{47BD0506-A296-74EB-7A38-F1734A490F7E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65533" sldId="340"/>
            <ac:picMk id="2" creationId="{FD1D1998-893E-816C-E680-D335182C671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9" creationId="{7BD7F8B8-6C37-4325-9738-1D3018261C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10" creationId="{74D80DD4-1E63-5C95-4EF9-9A8AD4C581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13" creationId="{3B37F6BA-4FCB-CDEB-8542-5BC10E6391A7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3" creationId="{E47B05CB-002D-7932-6286-0F13127E5F6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14" creationId="{491B51CA-4028-257C-26D0-886DB896CF5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79430254" sldId="341"/>
            <ac:picMk id="2" creationId="{67184A42-14CA-AF2B-E3BD-790CBA46539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243852184" sldId="342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243852184" sldId="342"/>
            <ac:spMk id="12" creationId="{818163F4-933F-B66C-DAB2-7734F7E6B6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243852184" sldId="342"/>
            <ac:spMk id="13" creationId="{FFC7287B-AAD9-5418-44A1-19FEE626F5C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3" creationId="{A1FE4E9B-A000-439D-AE95-5C88C554EF2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4" creationId="{8C066917-5F50-BBEB-729E-D2EBECF729A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14" creationId="{6FC0D94F-6899-E739-45E1-F61FBCB5152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243852184" sldId="342"/>
            <ac:picMk id="2" creationId="{B096B179-9480-A74B-D8D7-A217029B6B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7" creationId="{E2583D14-19AE-E1A6-BDB6-D2F6EE432F7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13" creationId="{95649886-AC7F-5307-2CF8-BEA7A20B0F4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3" creationId="{C20BE46A-FB5E-C92D-D259-53E80F8F010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4" creationId="{9DBEF365-88BE-8965-F88B-99123BC59D0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14" creationId="{1F7CE152-D38B-2D39-98C9-222C91EAE52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14610783" sldId="343"/>
            <ac:picMk id="2" creationId="{8BBE2746-6F4E-10FD-08A6-7A8C535AE12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2" creationId="{091C7705-512A-D5B1-13A4-F95D558116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9" creationId="{04625343-D641-8AD9-270B-F2ECB688E6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10" creationId="{D3354594-F9AC-4523-1FA8-EAC7F18F5C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3" creationId="{A9E256E3-5172-E123-7A49-AF7365031C6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13" creationId="{193D3CE1-38D7-191B-0EF4-AD8DC8103AA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54110073" sldId="344"/>
            <ac:picMk id="6" creationId="{C65C7F76-08C9-A783-0A26-86BFCDBB6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3" creationId="{A36E190E-DED1-DA72-4861-25FB126E7F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6" creationId="{C00CB470-F768-D3E9-221A-C0C2D4A9C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13" creationId="{A0B05335-D813-0960-AB8C-249EBCEA0B8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4" creationId="{377FF965-4803-D741-A1BC-E5F4FFC437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7" creationId="{7967B202-62F2-B31B-E50A-F87CEE2E94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714449221" sldId="345"/>
            <ac:picMk id="2" creationId="{2ABBA0B3-A236-6438-0C78-56A73E80FCF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3" creationId="{6322E4C7-8D82-4BBC-11DB-B927C762C0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7" creationId="{34A4CE8B-46DF-5FBF-4D30-7ECC4688DB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9" creationId="{5336679A-5813-3B35-C4DB-FA7701EDB6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13" creationId="{ABF434E0-C865-7E9D-8FF2-ED39C29413E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4" creationId="{65613B23-2B07-A414-AB6B-A872A26FC3B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10" creationId="{F116B2DF-83DB-C077-155E-F485525ED12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35000641" sldId="346"/>
            <ac:picMk id="2" creationId="{11E673A1-DBE4-6272-EAF9-9A80B21D4F0E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7" creationId="{2ED8CA7C-AECB-0FFD-A138-60BE8541B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13" creationId="{ABF288D3-7226-179A-78F5-181C8643AD34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3" creationId="{D455E1C5-3D17-21C2-7FAD-3279636E97E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9" creationId="{305F730E-82A6-A656-8790-A9B5264B404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78607560" sldId="347"/>
            <ac:picMk id="2" creationId="{898617EE-D2B9-D6B9-18F0-F694B35A153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7" creationId="{0FCAF05E-4BFA-899E-6D79-950297BCE9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14" creationId="{7B4254FB-0E45-7326-F358-BFB24EB1FD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3" creationId="{66F86473-6CDF-7258-CF32-F21E7007316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4" creationId="{0BF96814-EBF4-F227-16BD-AE79F9C03F90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13" creationId="{8892C097-18EA-199A-5957-566E57593F1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0278977" sldId="348"/>
            <ac:picMk id="2" creationId="{9C5D7454-98C0-7A25-89EA-FF1C8CAED828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7" creationId="{4DD774CA-9AAD-056F-768D-427388A49C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13" creationId="{24E40CC5-42D7-BAA1-B890-1FCDA857DA7C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3" creationId="{5CC2EE01-2DAE-05C9-DCEF-B89AC57A439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9" creationId="{396D2A77-FD16-1755-E673-4C890FC4BB5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58370503" sldId="349"/>
            <ac:picMk id="2" creationId="{632E04A8-F98F-55ED-0D39-66F317FCCAA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7" creationId="{AA7D28ED-17BC-77D9-2CE5-C7B2964ADF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13" creationId="{F6FD8C74-4815-A18F-2874-7F542B7E30F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3" creationId="{6FFCBED8-ABEF-96BA-4904-6CC484850D5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9" creationId="{EC2B6716-EFE6-7EE1-26FE-44AEA072636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83383360" sldId="350"/>
            <ac:picMk id="2" creationId="{E62FB0C6-44AE-CAD0-0781-7042C24AAE0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7" creationId="{5F7584E8-6FA6-AC06-A408-0F5077F067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9" creationId="{04DEE4E4-8F43-A96C-AF7A-F885CFB95F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3" creationId="{495C05BC-73BF-10D9-4287-8F3C194A147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4" creationId="{E1F94AC3-E70C-41F9-8834-5ED5BD7A184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882110562" sldId="351"/>
            <ac:picMk id="2" creationId="{59C44F75-B0F0-BB6F-0108-F4388C281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7" creationId="{EE64856F-B5E5-EACD-CE07-02B9A56CAC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8" creationId="{054400EC-EF58-B073-A0F5-A12496D766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13" creationId="{7FE020F8-5822-1790-AE28-D0194C1F646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3" creationId="{18D68651-4C92-A3B9-047F-BB34279FBF85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6" creationId="{A27CDA5E-31B8-183A-D357-ABFA451CB9E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9" creationId="{CDFC8E44-BDD3-F532-7F36-E84938107F8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72960522" sldId="352"/>
            <ac:picMk id="2" creationId="{5DE6CA12-7A81-3D82-2B5D-FE1F744C803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1" creationId="{E086C5B6-7188-0F61-1029-5F0390E190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2" creationId="{DE6F0EF7-A144-22EC-62BA-F17746FB97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4" creationId="{72EDB4B7-C1DD-4EAC-DE16-275CB479C47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3" creationId="{F0F0AD3B-46BC-07BA-7E58-AA387519EF8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13" creationId="{F581ED9B-872D-649A-AD9A-85C4BF32FC8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035743540" sldId="353"/>
            <ac:picMk id="2" creationId="{6BE138DB-6748-9123-B9CD-E4300158C42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2" creationId="{B3F951B7-364F-2F4F-3116-B54995F4C6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10" creationId="{5A0E0862-B017-8BFB-A2F7-7027E03576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14" creationId="{9B886F29-E580-D654-FD93-393B5ED966A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3" creationId="{4D94DE7E-A37C-DF33-CE6F-59BC61C840D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13" creationId="{38DD8DB5-6921-23EC-1D01-E8AC5F77678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7693340" sldId="354"/>
            <ac:picMk id="4" creationId="{304A87AF-6E05-FA3A-929E-1DCBBB9E4C8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4" creationId="{42FFFB1F-FF49-EF67-4814-5470973765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6" creationId="{C8DAB9D9-F093-B92B-C40C-F25DAAFCFD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12" creationId="{818163F4-933F-B66C-DAB2-7734F7E6B6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13" creationId="{FFC7287B-AAD9-5418-44A1-19FEE626F5C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3" creationId="{A1FE4E9B-A000-439D-AE95-5C88C554EF2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8" creationId="{839A7871-B82F-AF03-D019-C976E7EB7D2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14" creationId="{6FC0D94F-6899-E739-45E1-F61FBCB5152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67775470" sldId="356"/>
            <ac:picMk id="2" creationId="{B096B179-9480-A74B-D8D7-A217029B6B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05705795" sldId="357"/>
            <ac:spMk id="2" creationId="{089327D3-1D77-0F51-171C-649C1DB93F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05705795" sldId="357"/>
            <ac:spMk id="7" creationId="{9D5DFE0C-AC23-1DC5-0FB9-8413A1F1868C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05705795" sldId="357"/>
            <ac:picMk id="9" creationId="{842D5F2E-CA71-977C-9678-6A1F386760C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05705795" sldId="357"/>
            <ac:picMk id="11" creationId="{24F3505A-FF75-9E62-0CBF-B3F83DB427B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05705795" sldId="357"/>
            <ac:picMk id="13" creationId="{8F564919-034A-D950-41CF-E7E36075337F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008632740" sldId="358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08632740" sldId="358"/>
            <ac:picMk id="5" creationId="{8CC2B28E-621E-936E-4989-02CB618EA98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08632740" sldId="358"/>
            <ac:picMk id="9" creationId="{DFD75CFD-FB26-F5E0-5BF8-481073090C0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08632740" sldId="358"/>
            <ac:picMk id="11" creationId="{DD077CAE-D29F-3AE5-02BF-011755A7710E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101529527" sldId="359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01529527" sldId="359"/>
            <ac:picMk id="4" creationId="{5F5C2337-CF2E-6F43-08A1-7FBE0B637BE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01529527" sldId="359"/>
            <ac:picMk id="7" creationId="{90D7C341-2EFD-7EAA-338F-C7F944060CF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01529527" sldId="359"/>
            <ac:picMk id="10" creationId="{6A221080-A18D-F89C-F148-51272DE5D86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22559290" sldId="360"/>
            <ac:spMk id="2" creationId="{089327D3-1D77-0F51-171C-649C1DB93F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2559290" sldId="360"/>
            <ac:spMk id="12" creationId="{06029BB8-EF87-9A75-6DEA-95CD9635257E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2559290" sldId="360"/>
            <ac:picMk id="5" creationId="{730F269C-0E84-C830-638F-23927AE0D8B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2559290" sldId="360"/>
            <ac:picMk id="8" creationId="{2ED886E1-F276-982A-CE33-8B2F47AECEB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2559290" sldId="360"/>
            <ac:picMk id="11" creationId="{81692492-51A3-4203-B084-F7DEE41CBF6B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2" creationId="{7FB00DFC-180F-02BA-EFEA-38A06E1A7F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" creationId="{821D2C4C-745D-E4ED-2A1B-C23EBD68B04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" creationId="{F3E52523-8665-92FF-081A-6FF9E5A42A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" creationId="{AEB599AA-6ABC-3701-59BA-41C6C3BBC8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4" creationId="{B3EF4AB0-0B4A-838A-1454-914F908BBF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5" creationId="{9965345A-8924-8BDB-0254-B8A67360DD6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6" creationId="{A2BC48DD-7F98-46A6-AAA1-689970F92C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8" creationId="{CB9DB98D-A4BA-94AB-6726-34182C861A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9" creationId="{AE3417E2-0112-0ED2-3DE6-5B53BE3744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20" creationId="{EF61154E-BDE9-EC16-3BA7-00EA7FAF898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23" creationId="{8EB16C57-1DFB-BBD6-CF9F-A53310A814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3" creationId="{18D64C66-408C-6DA7-C622-34EA504D52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4" creationId="{9135D822-BB61-4C7F-8E37-CE80447677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6" creationId="{905B78EB-56F1-4B68-BBBA-1B14ECFC2A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9" creationId="{C35015B7-343D-D2C3-FEA9-500FAF0F8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0" creationId="{CD85AC69-D8DB-4EE0-A5C4-D039034BCB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3" creationId="{129F5C1D-4520-1869-3228-AFD79CAD68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5" creationId="{07399F58-7E1C-1D64-C02E-3D11A62E3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9" creationId="{E7332A40-91A7-EED3-22D5-5B2909ECBE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2" creationId="{FB55C838-96DF-0ED3-83DA-F2F6F55A97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4" creationId="{C07BA71F-85A8-4830-A22B-F45F427BB71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8" creationId="{33622354-5CAC-456B-B1FC-209F04CFC8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9" creationId="{6E604279-8B3A-A5AD-DE6B-B5C1DD355D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0" creationId="{DA57BCE9-47E3-AEFE-9B87-33FFD871F1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3" creationId="{449FC878-ED29-4BC2-86E9-3936B25D1C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6" creationId="{63CB97D8-E031-2125-2CAB-9BF73DE1AB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7" creationId="{A25FE31F-BBF9-DC35-9E3C-AF1116AB41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9" creationId="{2F2E86C8-CE44-04A1-FFDE-0545775921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2" creationId="{A521F755-DB05-5F58-72E2-1AA3E5D991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3" creationId="{9FAC357E-A986-7196-3EE2-3C42F32541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4" creationId="{FEC17707-EF22-EDD9-43D8-313CB5580B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9" creationId="{D301555F-92F0-514E-3819-9070B7C9409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2" creationId="{0D6E23AF-52E3-FC3E-7E30-AE3C171282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3" creationId="{85CAAF5D-EE5B-1636-1526-DB81EA3C11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9" creationId="{A24073D7-8B6D-9717-F9AF-3551CC7AEA66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38" creationId="{88A48775-211A-FFE3-DCE9-B9E1D474D7C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46" creationId="{EBE5FBBF-6BA3-47B5-BDD5-7573FD0B7EE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55" creationId="{7F6C51E5-B691-49B9-BA2C-94B7C5B2DB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56" creationId="{D8DD5DC5-C802-416C-887C-747F1F2008DA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7" creationId="{C8145C21-A75C-4D44-9C63-F4F339A05D8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11" creationId="{0D2B038A-F201-330E-659E-B3EEDE6EE0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29" creationId="{249039FF-702A-D477-57EE-E900EEFD504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35" creationId="{702E787C-C5F5-1868-04BA-D2FDD6D4B03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42" creationId="{5C991C3C-005E-9099-A19A-8BD52E91B8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53" creationId="{57BCA37C-DB94-41EE-BABE-0942DB78F9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57" creationId="{2EB65DE5-9E2D-4B97-80E2-6D11F081989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5" creationId="{5D66508F-0450-49A5-A1CD-13B85C94B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" creationId="{546BC183-0F6A-4D4E-9FE9-4E1A816D4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0" creationId="{16B1F165-F355-4A71-BA1F-898D42F42E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2" creationId="{91AB5479-29C1-076A-73AF-88363CC708D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3" creationId="{0B41C618-B050-4A00-A3CE-E676201941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7" creationId="{AD8B1E28-5867-3F16-A26B-930EC2A2B1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21" creationId="{A91E07A5-BEBA-060A-50D7-CD770EA00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22" creationId="{12A74509-D4AC-3FB8-5DE2-EB680A9E4C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32" creationId="{291A6374-D63D-9DD9-24B2-C872591A51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41" creationId="{140AB442-5314-B04E-1C6D-AB71131276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44" creationId="{52E879E8-32FD-26CC-828B-EBBA231C84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51" creationId="{6B7475D9-4225-421F-B9BF-C06D80B879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61" creationId="{7F8A0D03-3902-2EBA-4A99-BDC7E7E87D4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62" creationId="{82730843-85ED-4ADF-B868-4C3B2747A5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65" creationId="{097B7CDF-0704-80DC-53C9-545E8612862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78" creationId="{42DAC9AA-7181-42CC-D645-C04432C978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1" creationId="{6F83FF02-5EA1-D054-A255-10B5682639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5" creationId="{2B43FAF0-83AA-6DCF-F63B-C25A91986A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8" creationId="{49A6F4D9-E210-F9F5-2239-283D665905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28" creationId="{2E5886D8-F4EB-4C92-7EF8-F1391A54ECC7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998050212" sldId="363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8050212" sldId="363"/>
            <ac:picMk id="5" creationId="{AAE5EF0B-AD20-7AC9-5818-F753A025516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8050212" sldId="363"/>
            <ac:picMk id="8" creationId="{EEC3CA70-A5AB-E768-1A7D-A72DE20CE7D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8050212" sldId="363"/>
            <ac:picMk id="11" creationId="{1F6E27BE-A8A0-308D-9F3B-0B9ACDE23A8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572228737" sldId="364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72228737" sldId="364"/>
            <ac:picMk id="4" creationId="{5F83458A-167B-6240-2CA3-3321264648D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72228737" sldId="364"/>
            <ac:picMk id="7" creationId="{13B59685-E8E2-8CB6-3A74-24B5A45E78C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72228737" sldId="364"/>
            <ac:picMk id="10" creationId="{6A9D861A-2C26-5406-E128-AB014450CBF6}"/>
          </ac:picMkLst>
        </pc:picChg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2" creationId="{6E2EA90F-262B-44FA-188B-40F48AD6CD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" creationId="{1A5F78E8-253F-44D0-378F-0682A3ADEAF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6" creationId="{B40F6F61-43C6-3C3E-DB5D-304B5AD8E45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7" creationId="{A79D18A5-08A5-F9E8-B533-24978102A9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11" creationId="{3E3AB041-0740-AAAF-A806-B868853816E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12" creationId="{48466F97-CD77-FAAB-9F8B-845D00472B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19" creationId="{479179A3-C988-0430-028A-A08EC5E440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23" creationId="{51974D4A-D864-7FCD-C5CF-A7EB0B20CE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31" creationId="{10942EC0-AF4E-0B0B-5A9D-5AAFBB5C16F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35" creationId="{55149995-CA4A-5E33-1718-663E20538E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38" creationId="{97A6A392-BA14-A1BC-7A8F-B92AD1E00F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48" creationId="{10CB51D0-14FB-9718-CE20-4EFCCC82146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2" creationId="{502035BF-103C-17C7-48CA-9C1D1BBA79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4" creationId="{CA31840C-ADDC-1F7A-96B3-11CE642FF56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6" creationId="{0D6BE25E-ED9B-BBDA-11A6-64C34F16C2D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431369023" sldId="365"/>
            <ac:grpSpMk id="3" creationId="{FA906901-D599-B141-2BC3-42562243554C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431369023" sldId="365"/>
            <ac:graphicFrameMk id="50" creationId="{7175CB88-AC23-D929-A329-C003D6B60A1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431369023" sldId="365"/>
            <ac:graphicFrameMk id="53" creationId="{85E8DD19-5CED-CDDD-6FAF-9DC54470321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431369023" sldId="365"/>
            <ac:graphicFrameMk id="55" creationId="{2714753D-9121-7E1E-7D0F-0BC6601A733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4" creationId="{2D992195-39C6-9279-352F-56B8B77098F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9" creationId="{65BF2C8C-FBA0-68B3-1B5B-0782765EA4A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24" creationId="{37D0D0C7-7DA5-8BCD-2E47-B69BC73EDC7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25" creationId="{DA845130-08F9-D3D9-8E2E-5BA2660C0B2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8" creationId="{40E98A72-B500-55CC-8978-BED2F9FF4A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10" creationId="{03BE3AD6-59B5-1F8C-B523-6EE5CF9CB7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13" creationId="{185B0672-63E3-34FE-9996-99A5D29DB7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16" creationId="{95657899-4ECF-5412-9145-D098CCE50F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21" creationId="{28CC4DA1-B6AB-275C-8AEF-78CDA83C181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27" creationId="{906581AB-AA41-D89C-30B6-52FD7CB77B9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28" creationId="{AB61E5C9-2364-DE46-DBFD-19110BF222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32" creationId="{881B7EAD-238E-50F0-71E0-AD0A6BCF48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37" creationId="{31B13ECC-758A-1A40-B63F-7A221F8E564B}"/>
          </ac:cxnSpMkLst>
        </pc:cxnChg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2" creationId="{A5CE0DE4-6D59-8B94-5035-3F3F960B28F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4" creationId="{63A1CBA5-F0E0-7F57-4A5A-BDC8D340B6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5" creationId="{9CE9938C-D5B0-D9CE-5038-967C8289C8D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9" creationId="{CF69501E-1FEA-44F4-0BD6-FA08D98C02F7}"/>
          </ac:spMkLst>
        </pc:spChg>
        <pc:spChg chg="add mod">
          <ac:chgData name="Ron Keidar" userId="bd522e22234dfd79" providerId="LiveId" clId="{3698D3C0-3F08-4D74-A670-553F1BA945EE}" dt="2024-11-15T02:53:33.047" v="1764" actId="1036"/>
          <ac:spMkLst>
            <pc:docMk/>
            <pc:sldMk cId="1934069554" sldId="366"/>
            <ac:spMk id="16" creationId="{4C5F8198-5914-D64A-0EB6-5C75E3A9D07C}"/>
          </ac:spMkLst>
        </pc:spChg>
        <pc:spChg chg="add mod">
          <ac:chgData name="Ron Keidar" userId="bd522e22234dfd79" providerId="LiveId" clId="{3698D3C0-3F08-4D74-A670-553F1BA945EE}" dt="2024-11-15T02:53:33.047" v="1764" actId="1036"/>
          <ac:spMkLst>
            <pc:docMk/>
            <pc:sldMk cId="1934069554" sldId="366"/>
            <ac:spMk id="17" creationId="{6ACF243C-6489-7285-70AA-D96D466F3AAA}"/>
          </ac:spMkLst>
        </pc:spChg>
        <pc:spChg chg="add mod">
          <ac:chgData name="Ron Keidar" userId="bd522e22234dfd79" providerId="LiveId" clId="{3698D3C0-3F08-4D74-A670-553F1BA945EE}" dt="2024-11-15T02:59:26.650" v="1808" actId="3064"/>
          <ac:spMkLst>
            <pc:docMk/>
            <pc:sldMk cId="1934069554" sldId="366"/>
            <ac:spMk id="19" creationId="{0BC9C102-A9C5-A154-2828-D5F42F3082D9}"/>
          </ac:spMkLst>
        </pc:spChg>
        <pc:graphicFrameChg chg="mod modGraphic">
          <ac:chgData name="Ron Keidar" userId="bd522e22234dfd79" providerId="LiveId" clId="{3698D3C0-3F08-4D74-A670-553F1BA945EE}" dt="2024-11-15T02:54:33.048" v="1775" actId="20577"/>
          <ac:graphicFrameMkLst>
            <pc:docMk/>
            <pc:sldMk cId="1934069554" sldId="366"/>
            <ac:graphicFrameMk id="3" creationId="{A9428495-7B2A-3AF5-724A-81B610A8880E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34069554" sldId="366"/>
            <ac:picMk id="8" creationId="{78EAA5D5-3C68-A772-8AED-6B715EC92413}"/>
          </ac:picMkLst>
        </pc:picChg>
        <pc:picChg chg="add mod">
          <ac:chgData name="Ron Keidar" userId="bd522e22234dfd79" providerId="LiveId" clId="{3698D3C0-3F08-4D74-A670-553F1BA945EE}" dt="2024-11-15T02:53:33.047" v="1764" actId="1036"/>
          <ac:picMkLst>
            <pc:docMk/>
            <pc:sldMk cId="1934069554" sldId="366"/>
            <ac:picMk id="12" creationId="{551FA89A-A4E3-169D-0710-FEA7AAC876DC}"/>
          </ac:picMkLst>
        </pc:picChg>
        <pc:picChg chg="add mod">
          <ac:chgData name="Ron Keidar" userId="bd522e22234dfd79" providerId="LiveId" clId="{3698D3C0-3F08-4D74-A670-553F1BA945EE}" dt="2024-11-15T02:53:33.047" v="1764" actId="1036"/>
          <ac:picMkLst>
            <pc:docMk/>
            <pc:sldMk cId="1934069554" sldId="366"/>
            <ac:picMk id="14" creationId="{8C0C7F74-C14E-8F2D-4274-F1F3A9EAC67A}"/>
          </ac:picMkLst>
        </pc:picChg>
        <pc:picChg chg="add mod">
          <ac:chgData name="Ron Keidar" userId="bd522e22234dfd79" providerId="LiveId" clId="{3698D3C0-3F08-4D74-A670-553F1BA945EE}" dt="2024-11-15T02:53:33.047" v="1764" actId="1036"/>
          <ac:picMkLst>
            <pc:docMk/>
            <pc:sldMk cId="1934069554" sldId="366"/>
            <ac:picMk id="15" creationId="{44E51F48-65DC-1BDA-A17D-FCA1061A5A7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34069554" sldId="366"/>
            <ac:cxnSpMk id="6" creationId="{AF306872-9F92-3B5E-FBE2-CCF2F6F5D7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34069554" sldId="366"/>
            <ac:cxnSpMk id="7" creationId="{705CDBD8-A47B-E4FC-0251-5FB621C4536C}"/>
          </ac:cxnSpMkLst>
        </pc:cxnChg>
        <pc:cxnChg chg="add mod">
          <ac:chgData name="Ron Keidar" userId="bd522e22234dfd79" providerId="LiveId" clId="{3698D3C0-3F08-4D74-A670-553F1BA945EE}" dt="2024-11-15T02:53:33.047" v="1764" actId="1036"/>
          <ac:cxnSpMkLst>
            <pc:docMk/>
            <pc:sldMk cId="1934069554" sldId="366"/>
            <ac:cxnSpMk id="10" creationId="{F9571CA4-30FF-36FF-79B4-64FD181CA11D}"/>
          </ac:cxnSpMkLst>
        </pc:cxnChg>
        <pc:cxnChg chg="add mod">
          <ac:chgData name="Ron Keidar" userId="bd522e22234dfd79" providerId="LiveId" clId="{3698D3C0-3F08-4D74-A670-553F1BA945EE}" dt="2024-11-15T02:53:33.047" v="1764" actId="1036"/>
          <ac:cxnSpMkLst>
            <pc:docMk/>
            <pc:sldMk cId="1934069554" sldId="366"/>
            <ac:cxnSpMk id="11" creationId="{E4E86FAE-FD92-A78E-A2CF-6FCD2B00BDF7}"/>
          </ac:cxnSpMkLst>
        </pc:cxnChg>
        <pc:cxnChg chg="add mod">
          <ac:chgData name="Ron Keidar" userId="bd522e22234dfd79" providerId="LiveId" clId="{3698D3C0-3F08-4D74-A670-553F1BA945EE}" dt="2024-11-15T02:53:33.047" v="1764" actId="1036"/>
          <ac:cxnSpMkLst>
            <pc:docMk/>
            <pc:sldMk cId="1934069554" sldId="366"/>
            <ac:cxnSpMk id="13" creationId="{3F2E65A9-79AE-42E3-5ACE-9E6A4111AD78}"/>
          </ac:cxnSpMkLst>
        </pc:cxnChg>
        <pc:cxnChg chg="add mod">
          <ac:chgData name="Ron Keidar" userId="bd522e22234dfd79" providerId="LiveId" clId="{3698D3C0-3F08-4D74-A670-553F1BA945EE}" dt="2024-11-15T02:53:33.047" v="1764" actId="1036"/>
          <ac:cxnSpMkLst>
            <pc:docMk/>
            <pc:sldMk cId="1934069554" sldId="366"/>
            <ac:cxnSpMk id="18" creationId="{1CDAD533-B428-1104-F7AC-C409311F9F56}"/>
          </ac:cxnSpMkLst>
        </pc:cxnChg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" creationId="{93BA00BF-5DDD-3025-FF79-4FF2C20312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" creationId="{C91E85F9-6F76-19A6-D1A5-2A79CB71CBC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7" creationId="{F8A9AC46-9927-E5E7-970B-D8B2B8654E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15" creationId="{68E739F2-CBA8-CB32-C8C0-A94E7900A39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1" creationId="{BAA1330C-4180-EE66-0822-183ED36162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4" creationId="{7FBB32CB-B377-2535-D61F-82BD785669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6" creationId="{6B89D0C9-C11B-F30B-AE9D-AB450F062A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7" creationId="{F07B44EE-B81A-A6E4-D35B-59D2D9D1C32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8" creationId="{24656617-9DE4-D2E6-9238-D7890AAFC0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35" creationId="{EB339C63-A3C2-8A17-1BF2-D7839C1550C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3" creationId="{F873726A-CE2B-DA06-8ED2-DA3F2F01C5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4" creationId="{A5C28C19-0B24-3329-32A9-B7A7D7E1EE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5" creationId="{3EBA999A-F34D-3297-C7C0-F9FD860B694A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3" creationId="{0C21E40F-27BB-0096-B919-18D7895623C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6" creationId="{996E096A-0FF0-A984-2A84-F4A5EC9AC7B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14" creationId="{FF10E7D7-69D4-F03D-DE15-0FDEDBDF05E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40" creationId="{292593FA-E0B2-91E7-C516-71D5B073C8A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10480558" sldId="367"/>
            <ac:picMk id="9" creationId="{EBE0B1B7-0360-9034-FE5D-9C9E8C00352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10480558" sldId="367"/>
            <ac:picMk id="17" creationId="{D1D550A5-3E91-D749-0E9C-7ED4858DAB28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5" creationId="{C21E6AFF-091C-2429-12CC-0AAC8C4C0CC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8" creationId="{F9FE9BA4-E336-F930-3B9C-AF82E3C9E35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10" creationId="{A12A624A-1040-F7D7-4B53-F1B92C1EDEA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11" creationId="{96DB61BB-5102-FF88-4DDD-DC6158C487A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16" creationId="{C7DE5DB1-0ED6-091A-A7BD-EAB1B6DA5A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29" creationId="{DF0C2362-BEA1-F973-FDD3-120B2AEA56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32" creationId="{9FF5AA11-791E-5171-5DAA-F7FBE50D78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36" creationId="{64DC27DE-1644-41FC-850B-4C5639A32E7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42" creationId="{681D86B9-8EF3-8C6E-117B-FD345C722938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2" creationId="{1B431FEA-EDA4-FF12-90F5-0A10EC5C08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4" creationId="{C1806882-918C-D9C8-DE8A-90D47ADD5F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5" creationId="{835F1750-F4C7-1FFB-BFAF-C1CBE7F0AA7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6" creationId="{7FCD47CA-1292-8015-F0BF-CF84F1E46C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7" creationId="{AEFB5F2E-B77F-A30F-C397-DE8D111B10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3" creationId="{8DF15A4F-7FD5-6CE3-0F19-0CA2C7373B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4" creationId="{440E6CE4-BFD9-9990-D08A-44EE797FED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5" creationId="{4EEC24B4-7C48-A0A4-AFF9-76EEA52C23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6" creationId="{3564D57F-A434-1F6E-541B-4BC5E6BBCA5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7" creationId="{4CC0C3FA-DEB7-C9BC-4460-0E3963C407A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0" creationId="{CCA07D93-4E00-A212-7F46-9F7812A40F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1" creationId="{38A6B86E-F84D-2AE7-B899-5B04785389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3" creationId="{A0836999-E371-5438-2A90-07D2CA4B9D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8" creationId="{50522DED-E479-CDCD-86BA-76E4D2097383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845910904" sldId="368"/>
            <ac:grpSpMk id="3" creationId="{9FA80980-C982-6D15-229D-89957DC2CCD1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45910904" sldId="368"/>
            <ac:graphicFrameMk id="39" creationId="{19F45AEA-21A5-0404-629E-B4497B3892C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45910904" sldId="368"/>
            <ac:picMk id="19" creationId="{DC6E3A0E-3B37-6FF6-F82C-15E756E7B41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45910904" sldId="368"/>
            <ac:picMk id="26" creationId="{61E96A45-179F-0A86-C1A3-0F1EF4996D0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45910904" sldId="368"/>
            <ac:picMk id="40" creationId="{C5FA49AF-00B1-79CE-DFCF-659D8F182ABD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8" creationId="{1289A0DD-7502-E07F-7CEB-246A5C7F16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9" creationId="{96D04DD7-392E-3E44-3984-D4E99A176D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10" creationId="{32440070-FDEC-8BDA-14EC-88E8AB92C9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11" creationId="{692CB849-26A2-724D-5EBD-1AC65A4504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12" creationId="{9C44B139-AB1B-9F55-3190-48FEA7124E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1" creationId="{DB68A079-241C-8336-2DAF-8C1146613D8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2" creationId="{751919E6-BDC2-8284-2309-8F92527FB5E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4" creationId="{AD0B6F1C-479C-64F2-44B3-42F217263F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9" creationId="{51B3D0FF-7D26-CD22-72EC-63A94752CA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43" creationId="{4557EA64-4F37-7FCE-D5D3-6944631520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46" creationId="{F05B297B-5DF9-1606-5B4B-6B151E3CDD74}"/>
          </ac:cxnSpMkLst>
        </pc:cxnChg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" creationId="{BD2CCC9F-04F2-6984-5C76-5D42F02A75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" creationId="{4A4E2C87-FA7E-CC6F-77DC-2251AC8D3F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6" creationId="{DF559045-B017-B5CE-B1DE-791A6B09B7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0" creationId="{C82D2793-219F-7310-4590-58DBC57DB91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3" creationId="{47BC0A8C-CD52-202B-7A11-02E8A9488E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4" creationId="{B59447E2-4B84-C2AD-681B-DE43918A07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5" creationId="{28050B28-F9C9-F85C-BE25-4A1B3AC390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6" creationId="{13BEF38C-8351-58B4-306A-BEBBE12FA1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7" creationId="{D1717254-9513-209A-FBB0-6E3AF8CF31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8" creationId="{E88FB8F7-4997-A3E7-3ABB-3D9B85DA5D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9" creationId="{89E974A7-F613-C2CD-6EFF-C0612EF6C200}"/>
          </ac:spMkLst>
        </pc:spChg>
        <pc:spChg chg="add mod">
          <ac:chgData name="Ron Keidar" userId="bd522e22234dfd79" providerId="LiveId" clId="{3698D3C0-3F08-4D74-A670-553F1BA945EE}" dt="2024-11-10T19:32:44.035" v="1610" actId="1076"/>
          <ac:spMkLst>
            <pc:docMk/>
            <pc:sldMk cId="982022132" sldId="369"/>
            <ac:spMk id="23" creationId="{454D078F-F12F-C183-5E00-378DC96469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5" creationId="{9B984DC9-F557-C222-5ED7-ABDF8644A0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6" creationId="{9C931972-7BF2-2645-A577-FE6870370B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7" creationId="{8873D541-CBCE-14BE-DDAA-A71614BD4D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0" creationId="{9DB00FF8-DAE8-FAAD-C659-34F801E845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2" creationId="{643E9DA6-BE87-E164-D98A-97D477FD35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3" creationId="{AE1A8201-018F-44A8-3DB0-64E26DBC71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6" creationId="{BE0DFEE8-2764-ED24-03D2-EA50DC50CA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8" creationId="{DF673673-E635-CE3B-6B1C-499B8AD45D9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9" creationId="{B60D1FCB-C1A4-505C-B90E-3060EF18A5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1" creationId="{DEB16C09-DB02-F5CC-4C26-630EB38D06D0}"/>
          </ac:spMkLst>
        </pc:spChg>
        <pc:spChg chg="add mod">
          <ac:chgData name="Ron Keidar" userId="bd522e22234dfd79" providerId="LiveId" clId="{3698D3C0-3F08-4D74-A670-553F1BA945EE}" dt="2024-11-10T19:32:44.035" v="1610" actId="1076"/>
          <ac:spMkLst>
            <pc:docMk/>
            <pc:sldMk cId="982022132" sldId="369"/>
            <ac:spMk id="42" creationId="{F8C72D02-3FF0-35C1-070D-72175EDD5E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3" creationId="{C2B2FA4B-79B7-F1AD-4806-7A6EA78E94D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4" creationId="{AA509D7D-83CC-4D21-9FD6-38EF2ECCAAD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5" creationId="{7D584294-6B47-A59D-F1B4-CFECDEEEFEC3}"/>
          </ac:spMkLst>
        </pc:spChg>
        <pc:spChg chg="add mod">
          <ac:chgData name="Ron Keidar" userId="bd522e22234dfd79" providerId="LiveId" clId="{3698D3C0-3F08-4D74-A670-553F1BA945EE}" dt="2024-11-10T19:32:44.035" v="1610" actId="1076"/>
          <ac:spMkLst>
            <pc:docMk/>
            <pc:sldMk cId="982022132" sldId="369"/>
            <ac:spMk id="46" creationId="{5A275A6F-6DEF-5BCF-9F6D-324F056A3D05}"/>
          </ac:spMkLst>
        </pc:spChg>
        <pc:spChg chg="add mod">
          <ac:chgData name="Ron Keidar" userId="bd522e22234dfd79" providerId="LiveId" clId="{3698D3C0-3F08-4D74-A670-553F1BA945EE}" dt="2024-11-10T19:32:51.397" v="1612" actId="1076"/>
          <ac:spMkLst>
            <pc:docMk/>
            <pc:sldMk cId="982022132" sldId="369"/>
            <ac:spMk id="49" creationId="{A50607B1-9DEB-367B-A415-E7E4E9940DC4}"/>
          </ac:spMkLst>
        </pc:spChg>
        <pc:spChg chg="add mod">
          <ac:chgData name="Ron Keidar" userId="bd522e22234dfd79" providerId="LiveId" clId="{3698D3C0-3F08-4D74-A670-553F1BA945EE}" dt="2024-11-10T19:32:51.397" v="1612" actId="1076"/>
          <ac:spMkLst>
            <pc:docMk/>
            <pc:sldMk cId="982022132" sldId="369"/>
            <ac:spMk id="50" creationId="{FB341B0C-56EE-A0B4-A70C-D14BAEC676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53" creationId="{611FF404-3454-13DA-FFBC-DE78AF6CFF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55" creationId="{F0D2F408-3AAF-461B-E5F9-FACDE0B6FC09}"/>
          </ac:spMkLst>
        </pc:spChg>
        <pc:spChg chg="add mod">
          <ac:chgData name="Ron Keidar" userId="bd522e22234dfd79" providerId="LiveId" clId="{3698D3C0-3F08-4D74-A670-553F1BA945EE}" dt="2024-11-10T19:32:51.397" v="1612" actId="1076"/>
          <ac:spMkLst>
            <pc:docMk/>
            <pc:sldMk cId="982022132" sldId="369"/>
            <ac:spMk id="57" creationId="{1BB3895B-2C34-441A-ED76-F1F5347223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60" creationId="{3F4CF60A-128A-C71C-739C-107A115381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63" creationId="{1A1B7551-3568-70F2-18EB-1C82F06C5E5E}"/>
          </ac:spMkLst>
        </pc:spChg>
        <pc:spChg chg="add mod">
          <ac:chgData name="Ron Keidar" userId="bd522e22234dfd79" providerId="LiveId" clId="{3698D3C0-3F08-4D74-A670-553F1BA945EE}" dt="2024-11-10T19:33:05.745" v="1614" actId="1076"/>
          <ac:spMkLst>
            <pc:docMk/>
            <pc:sldMk cId="982022132" sldId="369"/>
            <ac:spMk id="65" creationId="{F8F050CE-C690-907A-D6A6-FC211934B5C7}"/>
          </ac:spMkLst>
        </pc:spChg>
        <pc:spChg chg="add mod">
          <ac:chgData name="Ron Keidar" userId="bd522e22234dfd79" providerId="LiveId" clId="{3698D3C0-3F08-4D74-A670-553F1BA945EE}" dt="2024-11-10T19:33:05.745" v="1614" actId="1076"/>
          <ac:spMkLst>
            <pc:docMk/>
            <pc:sldMk cId="982022132" sldId="369"/>
            <ac:spMk id="67" creationId="{B98535E4-5206-F08D-FA45-66DD78C32379}"/>
          </ac:spMkLst>
        </pc:spChg>
        <pc:spChg chg="add mod">
          <ac:chgData name="Ron Keidar" userId="bd522e22234dfd79" providerId="LiveId" clId="{3698D3C0-3F08-4D74-A670-553F1BA945EE}" dt="2024-11-10T19:33:05.745" v="1614" actId="1076"/>
          <ac:spMkLst>
            <pc:docMk/>
            <pc:sldMk cId="982022132" sldId="369"/>
            <ac:spMk id="68" creationId="{A94DBC4F-1180-17AB-7134-2EB56019BB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72" creationId="{65606891-B5E7-8179-6960-042FA940A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78" creationId="{AD13E39E-DA9A-9C20-A1CA-4CB2FADBB8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0" creationId="{0A77ECC5-AF44-E23C-4024-5BF0325CBB6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2" creationId="{17519B60-2B43-61BD-6218-9EDE618AC48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3" creationId="{9F512770-151B-C7F5-EDFA-1D2038726E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4" creationId="{5815AD2C-DE15-D41A-775C-D7C8596FFE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92" creationId="{8C7757CF-A5E6-AE8D-0F2B-0106A955D0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93" creationId="{235234A3-DAF6-10A7-E34F-57D506C758CE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4" creationId="{E47C0D07-BBA6-9FCE-0B59-5B5FDF3D927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7" creationId="{03C00095-BA96-519F-F41D-4516DF393FA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8" creationId="{5FD5BA3B-D093-58D1-6488-0050421B390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11" creationId="{49AA1D57-4AA0-8215-9565-F29C82EA2CD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20" creationId="{12C92D83-20B9-92B8-88FC-47D0B5E5DB7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29" creationId="{A6B2EB2E-24B5-752E-58F1-E29E7A24712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34" creationId="{029BEEE7-DE8E-A6F6-12B2-E619388FA1D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52" creationId="{F830B0BC-FBD0-6A77-CABE-6717BC453B4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54" creationId="{D8792E6D-A39A-B74B-1393-F386123D4CB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59" creationId="{9E30D876-B5E7-000B-9D6D-621704367B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62" creationId="{21F5C2B6-7A74-6E47-404F-245125B8381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77" creationId="{B842E5C1-87C2-A9C6-BFF7-414ED6999FF6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5" creationId="{A4E13DF8-2427-B20A-9954-DF53004665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9" creationId="{B2FD7B7E-2A87-91B2-5FDF-1EE37715E6B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12" creationId="{D17FBA61-0C5A-8677-891C-E7E4243F233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21" creationId="{C77C69D5-514F-6EB3-AA78-969C4AE310B9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22" creationId="{06131CB3-25E0-EBD1-3D30-2B6BB0E31A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24" creationId="{BBC1051B-72A5-F3D3-E542-97601B4EF9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28" creationId="{37F10CE4-80EC-1EC1-523A-164D658EC1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31" creationId="{39DF623D-9B6D-874F-54FD-9547E50A59C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35" creationId="{209E270A-67E5-1BB0-B7BE-272C6C2864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37" creationId="{390A6C63-2974-D30E-B037-4E4F7648C5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40" creationId="{679DE348-9C72-663A-2B29-C9456B8CAB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47" creationId="{009BB0E9-79AD-1F77-76F9-83DF339E864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48" creationId="{692FB3D3-E1AC-3B57-4FDA-6ED7A5D375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51" creationId="{A55E9741-7E39-156D-BA23-2A9340D999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56" creationId="{08793A79-EB51-A283-C912-ADF7F01228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58" creationId="{9E0B2843-1C2D-74F9-38FB-039845EEFA0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61" creationId="{0A2371F2-BB6D-C94F-D3B0-4B04444DAB3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64" creationId="{48FD23DE-7B06-3CC2-3869-7CC36C782E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66" creationId="{CC318778-07D7-328B-B8F2-C2DE6153F9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1" creationId="{BD2810E2-05D9-DE5E-2F61-742C00B5D8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4" creationId="{CA46E3AE-745F-5082-3ED9-EC386C0A61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5" creationId="{179D2716-BFFB-8889-E595-BC4F1BE9E92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9" creationId="{8122529B-E798-9DD5-03AF-0225C22779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81" creationId="{61FE2743-CFA7-79A6-2EC1-7EDEE0BDEAF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85" creationId="{413A21D6-D4CB-42CF-82A9-2D574D80DED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88" creationId="{80CD719C-467A-C203-49C8-760A4CFC3833}"/>
          </ac:cxnSpMkLst>
        </pc:cxnChg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" creationId="{93AB52C5-87D7-5764-DD5D-9D29A08547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4" creationId="{A2120283-D86F-4ABD-85B3-501710FBE7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" creationId="{438E741D-940C-49CF-A062-A3AD42708A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" creationId="{D2BA562A-ABE7-D2B4-5A47-73EF785CD0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8" creationId="{28071295-7FBE-431D-A512-56AF088F8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3" creationId="{ACA768EA-8559-406C-9F9A-ACEC8CE3E1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5" creationId="{F81B56AE-EEE1-4601-81F1-D4BA1DBF38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6" creationId="{E17F45E1-B5B3-4B1D-AFD6-AC5E7FEB2A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1" creationId="{52EA69A9-A280-4BAD-AB66-AE6A1494E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2" creationId="{26EBF11D-6019-51BE-DA8D-73632A1DB9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5" creationId="{241588B4-01B1-F3F8-1DB3-EACFD7CFEE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36" creationId="{F41F89F2-C680-4820-B376-72B5BCD407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39" creationId="{BE0B8B7B-EAC3-FC3A-9A5D-940AA75F84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48" creationId="{527252F1-02EB-42EA-8625-76BCDBE2C9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3" creationId="{233A8CB9-402D-465D-98B7-D5952E3F2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7" creationId="{303E707C-DAB0-4224-B779-23C920C80A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8" creationId="{7A175B8C-7C4C-438D-96C2-3443FBDFA7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0" creationId="{240250E3-A821-4528-8E04-10F7662002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4" creationId="{199BFEF6-30D7-4A47-82CA-2FB57C93669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6" creationId="{BD728FE5-CDBC-499D-8C71-18C7E0D1FA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7" creationId="{1D947DB4-137A-4816-ADC4-6E0512B9C9E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74" creationId="{037780A8-F1FC-4B41-A1EC-FA61E6D62F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75" creationId="{8DCEAE88-4D07-42C5-BCD7-30E76D4A76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82" creationId="{465DA97F-4A4E-C0E5-53D6-91CCB3C6CD5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84" creationId="{B62CEA64-E7DD-40DC-B037-433307F676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0" creationId="{764C4AA9-CCD7-4E75-BDEE-5431C168B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3" creationId="{ECE18F15-615D-68B3-9423-D92F1D079D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5" creationId="{C4F08B23-90F7-C379-198D-00D2327DC2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6" creationId="{82CD5E2C-2199-A8DB-1C7C-ECD984C7C0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0" creationId="{7A8DA342-9C83-B68C-7569-7B290BA80B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1" creationId="{268D48FB-4F27-20C5-A3ED-CE6B4EA75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5" creationId="{5BE2DBF8-20CF-6FD1-7735-E751C2154C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6" creationId="{AFA3E3BB-2875-6FA8-AA5B-8666ED3CAE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11" creationId="{AE4E3701-F81D-17B5-B880-B1D553DA6F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19" creationId="{F8154FDF-C0D7-46F7-9F5B-2C4BDBF09D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4" creationId="{42788A31-ED29-43BB-9B63-A634FCC6C3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5" creationId="{93700EAD-5DB7-4546-8613-7A6AE4E530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6" creationId="{8A320021-FE64-2EF7-6BDA-2496CBED7F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8" creationId="{6D07568C-F4C4-4ECD-E2F9-C8578759DB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31" creationId="{9886224F-CAA2-4EBC-A58B-02FD244261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32" creationId="{8DDC8F4B-0EFA-C8C6-9A49-4B7A996DF7AD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24" creationId="{57E7623F-AD97-6EDA-0551-C3C7E930509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59" creationId="{7EFE7581-7C2B-4E9B-8B5D-339CF83307B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88" creationId="{278FE2BF-4231-9A53-7DD3-8A2281454D5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103" creationId="{E2C23304-8E77-781D-4A9E-0F62993E81D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129" creationId="{1EDE5662-3D72-4EE3-90EF-2C0A72DB5C7D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76743407" sldId="370"/>
            <ac:graphicFrameMk id="122" creationId="{00D55C70-2B32-4E4F-9764-4E1639103CA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76743407" sldId="370"/>
            <ac:graphicFrameMk id="123" creationId="{CE1D6F67-8776-4D02-B706-EEF5F261FC8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76743407" sldId="370"/>
            <ac:graphicFrameMk id="133" creationId="{34D2FAB7-D586-F192-D66B-2E93A886D47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68" creationId="{033C3C8A-E755-406D-A760-451FCACC972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2" creationId="{6FF29213-7C9E-2E3C-36DD-5B955D5D591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7" creationId="{0C3362D1-F9D0-A5F4-F06D-6E08DDE4335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8" creationId="{0DF5CBFF-28ED-9557-F9C6-78930A20EB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9" creationId="{2496707C-5C1D-0127-ED8E-A4CE9274AFC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135" creationId="{DBC153C2-D7F9-4F31-AB7F-2820C0F249F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3" creationId="{409AAEC1-5FAB-681A-429D-C665458AB9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0" creationId="{10C437D5-7B7B-4D7C-B0C5-7791AA9C0D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8" creationId="{AF85FB46-8BD9-4C02-95A2-03038E0FC0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23" creationId="{BFD92FED-91CF-4735-AAB3-96A256158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35" creationId="{E9916795-CAE7-4965-9DEF-F413C262419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41" creationId="{9B25A7D6-F049-3DA1-3547-9853EECB3B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43" creationId="{9EBF51E4-73DC-4DCC-A52A-7FCAD472FB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61" creationId="{F1ACBF9A-4714-4715-AE28-4EBE518D06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63" creationId="{F4996657-AE1C-49A6-8479-184C10DA6E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70" creationId="{91CD06F2-E1A4-43BA-BC65-A1A42FD96D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73" creationId="{D3488E9E-0387-462B-9173-8670588367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85" creationId="{61B7A3C6-6599-45B7-90F3-B357C3FDE0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87" creationId="{F18AEC42-BF15-4599-A492-A9AE13027B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89" creationId="{0A8F2BD3-D87A-435E-8F7E-BC9C9519DE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94" creationId="{8AC2CF9E-6FE4-F4B9-F971-5E22F12D0FF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02" creationId="{83211141-BFF3-49B4-A39D-8DC90BA0025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12" creationId="{65BE50C3-C538-A46A-8E59-175F2CC1F39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27" creationId="{1D34C0FE-8A45-4EE2-994D-23DFFB8829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61" creationId="{778AA801-D66B-4754-8657-B0A4C8055EB0}"/>
          </ac:cxnSpMkLst>
        </pc:cxnChg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  <pc:spChg chg="mod">
          <ac:chgData name="Ron Keidar" userId="bd522e22234dfd79" providerId="LiveId" clId="{3698D3C0-3F08-4D74-A670-553F1BA945EE}" dt="2024-11-19T02:40:11.190" v="1867" actId="20577"/>
          <ac:spMkLst>
            <pc:docMk/>
            <pc:sldMk cId="372413896" sldId="371"/>
            <ac:spMk id="2" creationId="{8852F8D0-24E5-03EC-4AD3-5C994B87E728}"/>
          </ac:spMkLst>
        </pc:spChg>
        <pc:spChg chg="add mod">
          <ac:chgData name="Ron Keidar" userId="bd522e22234dfd79" providerId="LiveId" clId="{3698D3C0-3F08-4D74-A670-553F1BA945EE}" dt="2024-11-19T02:43:06.125" v="1922" actId="164"/>
          <ac:spMkLst>
            <pc:docMk/>
            <pc:sldMk cId="372413896" sldId="371"/>
            <ac:spMk id="5" creationId="{4EF2DF0E-BE8C-34FD-940B-B912E71560F3}"/>
          </ac:spMkLst>
        </pc:spChg>
        <pc:spChg chg="add mod">
          <ac:chgData name="Ron Keidar" userId="bd522e22234dfd79" providerId="LiveId" clId="{3698D3C0-3F08-4D74-A670-553F1BA945EE}" dt="2024-11-19T02:43:06.125" v="1922" actId="164"/>
          <ac:spMkLst>
            <pc:docMk/>
            <pc:sldMk cId="372413896" sldId="371"/>
            <ac:spMk id="6" creationId="{1687C041-73B3-9204-C55D-DFC55454B35E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8" creationId="{13CE42FB-A42B-5F0B-0C2E-1B0FE963B3DA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9" creationId="{00AE527C-B5D5-C6CE-A42F-FF90D0D43654}"/>
          </ac:spMkLst>
        </pc:spChg>
        <pc:spChg chg="add mod">
          <ac:chgData name="Ron Keidar" userId="bd522e22234dfd79" providerId="LiveId" clId="{3698D3C0-3F08-4D74-A670-553F1BA945EE}" dt="2024-11-19T02:46:40.020" v="2016"/>
          <ac:spMkLst>
            <pc:docMk/>
            <pc:sldMk cId="372413896" sldId="371"/>
            <ac:spMk id="10" creationId="{FA12EB84-734F-3A2C-3469-9971094BD20E}"/>
          </ac:spMkLst>
        </pc:spChg>
        <pc:spChg chg="add mod">
          <ac:chgData name="Ron Keidar" userId="bd522e22234dfd79" providerId="LiveId" clId="{3698D3C0-3F08-4D74-A670-553F1BA945EE}" dt="2024-11-19T02:46:45.369" v="2017"/>
          <ac:spMkLst>
            <pc:docMk/>
            <pc:sldMk cId="372413896" sldId="371"/>
            <ac:spMk id="11" creationId="{BCC05D73-102F-2BA6-E753-FB3624977BCA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2" creationId="{A61B121D-D10B-D47A-3E6F-CC5B64FACA30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3" creationId="{E83B9FE3-D610-0939-EB1D-464E3303E534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4" creationId="{0CA04B33-E790-CF1E-ACEA-9C205FA1D1F3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5" creationId="{EC346F9C-0955-42A9-0FD4-5C8EE22AC776}"/>
          </ac:spMkLst>
        </pc:spChg>
        <pc:spChg chg="add mod">
          <ac:chgData name="Ron Keidar" userId="bd522e22234dfd79" providerId="LiveId" clId="{3698D3C0-3F08-4D74-A670-553F1BA945EE}" dt="2024-11-19T02:49:49.175" v="2070" actId="164"/>
          <ac:spMkLst>
            <pc:docMk/>
            <pc:sldMk cId="372413896" sldId="371"/>
            <ac:spMk id="16" creationId="{E8C853C6-5FFE-6DBB-AD85-BBB989078E96}"/>
          </ac:spMkLst>
        </pc:spChg>
        <pc:grpChg chg="add mod">
          <ac:chgData name="Ron Keidar" userId="bd522e22234dfd79" providerId="LiveId" clId="{3698D3C0-3F08-4D74-A670-553F1BA945EE}" dt="2024-11-19T02:49:49.175" v="2070" actId="164"/>
          <ac:grpSpMkLst>
            <pc:docMk/>
            <pc:sldMk cId="372413896" sldId="371"/>
            <ac:grpSpMk id="7" creationId="{2C7C4701-DCC8-5415-B489-C9F876E04D21}"/>
          </ac:grpSpMkLst>
        </pc:grpChg>
        <pc:grpChg chg="add mod">
          <ac:chgData name="Ron Keidar" userId="bd522e22234dfd79" providerId="LiveId" clId="{3698D3C0-3F08-4D74-A670-553F1BA945EE}" dt="2024-11-19T02:49:49.175" v="2070" actId="164"/>
          <ac:grpSpMkLst>
            <pc:docMk/>
            <pc:sldMk cId="372413896" sldId="371"/>
            <ac:grpSpMk id="17" creationId="{51E275E8-4E81-F225-7F1B-2552C932A1E0}"/>
          </ac:grpSpMkLst>
        </pc:grpChg>
        <pc:picChg chg="add mod">
          <ac:chgData name="Ron Keidar" userId="bd522e22234dfd79" providerId="LiveId" clId="{3698D3C0-3F08-4D74-A670-553F1BA945EE}" dt="2024-11-19T02:48:51.034" v="2062" actId="1076"/>
          <ac:picMkLst>
            <pc:docMk/>
            <pc:sldMk cId="372413896" sldId="371"/>
            <ac:picMk id="4" creationId="{C9B6E755-EE18-7CF9-7724-44E1A1099BCB}"/>
          </ac:picMkLst>
        </pc:picChg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  <pc:spChg chg="mod">
          <ac:chgData name="Ron Keidar" userId="bd522e22234dfd79" providerId="LiveId" clId="{3698D3C0-3F08-4D74-A670-553F1BA945EE}" dt="2024-11-20T03:28:15.147" v="2092" actId="20577"/>
          <ac:spMkLst>
            <pc:docMk/>
            <pc:sldMk cId="2947445345" sldId="372"/>
            <ac:spMk id="2" creationId="{6369D761-7DB1-09CC-AF9B-44ED3B6DEAF4}"/>
          </ac:spMkLst>
        </pc:spChg>
        <pc:spChg chg="add mod">
          <ac:chgData name="Ron Keidar" userId="bd522e22234dfd79" providerId="LiveId" clId="{3698D3C0-3F08-4D74-A670-553F1BA945EE}" dt="2024-11-20T04:04:50.264" v="2976" actId="20577"/>
          <ac:spMkLst>
            <pc:docMk/>
            <pc:sldMk cId="2947445345" sldId="372"/>
            <ac:spMk id="5" creationId="{2B24B20F-9E85-86B8-5DB6-5C5DE3ECDFD3}"/>
          </ac:spMkLst>
        </pc:spChg>
        <pc:spChg chg="mod">
          <ac:chgData name="Ron Keidar" userId="bd522e22234dfd79" providerId="LiveId" clId="{3698D3C0-3F08-4D74-A670-553F1BA945EE}" dt="2024-11-20T04:04:46.411" v="2972" actId="20577"/>
          <ac:spMkLst>
            <pc:docMk/>
            <pc:sldMk cId="2947445345" sldId="372"/>
            <ac:spMk id="9" creationId="{5D80701C-8B96-F958-E8D2-767A6D345EBE}"/>
          </ac:spMkLst>
        </pc:spChg>
        <pc:spChg chg="add mod">
          <ac:chgData name="Ron Keidar" userId="bd522e22234dfd79" providerId="LiveId" clId="{3698D3C0-3F08-4D74-A670-553F1BA945EE}" dt="2024-11-20T04:05:12.993" v="2986" actId="1037"/>
          <ac:spMkLst>
            <pc:docMk/>
            <pc:sldMk cId="2947445345" sldId="372"/>
            <ac:spMk id="10" creationId="{C0E350DF-EA80-2503-9D83-6D348C2CAEEA}"/>
          </ac:spMkLst>
        </pc:spChg>
        <pc:spChg chg="add mod">
          <ac:chgData name="Ron Keidar" userId="bd522e22234dfd79" providerId="LiveId" clId="{3698D3C0-3F08-4D74-A670-553F1BA945EE}" dt="2024-11-20T04:04:41.437" v="2967" actId="1076"/>
          <ac:spMkLst>
            <pc:docMk/>
            <pc:sldMk cId="2947445345" sldId="372"/>
            <ac:spMk id="11" creationId="{6671344D-B74D-AF1E-12FC-91ED26DC1E99}"/>
          </ac:spMkLst>
        </pc:spChg>
        <pc:spChg chg="add mod">
          <ac:chgData name="Ron Keidar" userId="bd522e22234dfd79" providerId="LiveId" clId="{3698D3C0-3F08-4D74-A670-553F1BA945EE}" dt="2024-11-20T03:42:33.517" v="2398" actId="1076"/>
          <ac:spMkLst>
            <pc:docMk/>
            <pc:sldMk cId="2947445345" sldId="372"/>
            <ac:spMk id="12" creationId="{E0C4DBF5-FD9A-2566-B59D-8E94B074D273}"/>
          </ac:spMkLst>
        </pc:spChg>
        <pc:spChg chg="add mod ord">
          <ac:chgData name="Ron Keidar" userId="bd522e22234dfd79" providerId="LiveId" clId="{3698D3C0-3F08-4D74-A670-553F1BA945EE}" dt="2024-11-20T04:04:35.202" v="2966" actId="1076"/>
          <ac:spMkLst>
            <pc:docMk/>
            <pc:sldMk cId="2947445345" sldId="372"/>
            <ac:spMk id="15" creationId="{16AE7E16-FD8D-1C92-63C0-CF00132CD6A2}"/>
          </ac:spMkLst>
        </pc:spChg>
        <pc:spChg chg="add mod ord">
          <ac:chgData name="Ron Keidar" userId="bd522e22234dfd79" providerId="LiveId" clId="{3698D3C0-3F08-4D74-A670-553F1BA945EE}" dt="2024-11-20T03:36:17.381" v="2249" actId="167"/>
          <ac:spMkLst>
            <pc:docMk/>
            <pc:sldMk cId="2947445345" sldId="372"/>
            <ac:spMk id="17" creationId="{445DB23A-0410-5885-64A2-CE982C31C105}"/>
          </ac:spMkLst>
        </pc:spChg>
        <pc:spChg chg="add mod">
          <ac:chgData name="Ron Keidar" userId="bd522e22234dfd79" providerId="LiveId" clId="{3698D3C0-3F08-4D74-A670-553F1BA945EE}" dt="2024-11-20T03:41:25.946" v="2341" actId="1036"/>
          <ac:spMkLst>
            <pc:docMk/>
            <pc:sldMk cId="2947445345" sldId="372"/>
            <ac:spMk id="31" creationId="{513F25F4-E7B0-0BF5-303C-83DB2AF2E501}"/>
          </ac:spMkLst>
        </pc:spChg>
        <pc:spChg chg="add mod">
          <ac:chgData name="Ron Keidar" userId="bd522e22234dfd79" providerId="LiveId" clId="{3698D3C0-3F08-4D74-A670-553F1BA945EE}" dt="2024-11-20T03:40:09.018" v="2313" actId="553"/>
          <ac:spMkLst>
            <pc:docMk/>
            <pc:sldMk cId="2947445345" sldId="372"/>
            <ac:spMk id="32" creationId="{91F4CC45-B8DF-91CA-A65A-3B593581077B}"/>
          </ac:spMkLst>
        </pc:spChg>
        <pc:spChg chg="add mod">
          <ac:chgData name="Ron Keidar" userId="bd522e22234dfd79" providerId="LiveId" clId="{3698D3C0-3F08-4D74-A670-553F1BA945EE}" dt="2024-11-20T03:40:09.018" v="2313" actId="553"/>
          <ac:spMkLst>
            <pc:docMk/>
            <pc:sldMk cId="2947445345" sldId="372"/>
            <ac:spMk id="33" creationId="{1793463F-1901-589C-BFAE-80602588E6F6}"/>
          </ac:spMkLst>
        </pc:spChg>
        <pc:spChg chg="add mod ord">
          <ac:chgData name="Ron Keidar" userId="bd522e22234dfd79" providerId="LiveId" clId="{3698D3C0-3F08-4D74-A670-553F1BA945EE}" dt="2024-11-20T03:41:20.300" v="2333" actId="1038"/>
          <ac:spMkLst>
            <pc:docMk/>
            <pc:sldMk cId="2947445345" sldId="372"/>
            <ac:spMk id="38" creationId="{10969F52-F6BE-A332-A86B-37B5CCF874B0}"/>
          </ac:spMkLst>
        </pc:spChg>
        <pc:spChg chg="add mod">
          <ac:chgData name="Ron Keidar" userId="bd522e22234dfd79" providerId="LiveId" clId="{3698D3C0-3F08-4D74-A670-553F1BA945EE}" dt="2024-11-20T03:55:16.105" v="2461" actId="164"/>
          <ac:spMkLst>
            <pc:docMk/>
            <pc:sldMk cId="2947445345" sldId="372"/>
            <ac:spMk id="47" creationId="{F2B33195-FD6B-D9A4-B743-BF8A7CE903CC}"/>
          </ac:spMkLst>
        </pc:spChg>
        <pc:spChg chg="add mod">
          <ac:chgData name="Ron Keidar" userId="bd522e22234dfd79" providerId="LiveId" clId="{3698D3C0-3F08-4D74-A670-553F1BA945EE}" dt="2024-11-20T03:57:36.438" v="2481" actId="14100"/>
          <ac:spMkLst>
            <pc:docMk/>
            <pc:sldMk cId="2947445345" sldId="372"/>
            <ac:spMk id="50" creationId="{71E2EE5F-A48A-0811-36B1-A1D9516B09FE}"/>
          </ac:spMkLst>
        </pc:spChg>
        <pc:spChg chg="add del mod">
          <ac:chgData name="Ron Keidar" userId="bd522e22234dfd79" providerId="LiveId" clId="{3698D3C0-3F08-4D74-A670-553F1BA945EE}" dt="2024-11-20T04:17:54.887" v="3109" actId="478"/>
          <ac:spMkLst>
            <pc:docMk/>
            <pc:sldMk cId="2947445345" sldId="372"/>
            <ac:spMk id="51" creationId="{80808A58-99FF-B739-C813-D31B8AA42808}"/>
          </ac:spMkLst>
        </pc:spChg>
        <pc:spChg chg="add del mod ord">
          <ac:chgData name="Ron Keidar" userId="bd522e22234dfd79" providerId="LiveId" clId="{3698D3C0-3F08-4D74-A670-553F1BA945EE}" dt="2024-11-20T04:17:54.887" v="3109" actId="478"/>
          <ac:spMkLst>
            <pc:docMk/>
            <pc:sldMk cId="2947445345" sldId="372"/>
            <ac:spMk id="58" creationId="{25D04AC4-46AC-9619-7499-7FE59FF2F553}"/>
          </ac:spMkLst>
        </pc:spChg>
        <pc:spChg chg="add mod">
          <ac:chgData name="Ron Keidar" userId="bd522e22234dfd79" providerId="LiveId" clId="{3698D3C0-3F08-4D74-A670-553F1BA945EE}" dt="2024-11-20T04:01:00.719" v="2534" actId="554"/>
          <ac:spMkLst>
            <pc:docMk/>
            <pc:sldMk cId="2947445345" sldId="372"/>
            <ac:spMk id="63" creationId="{699B2D7F-15BC-F940-5C4D-69A1E734B5E1}"/>
          </ac:spMkLst>
        </pc:spChg>
        <pc:spChg chg="add mod">
          <ac:chgData name="Ron Keidar" userId="bd522e22234dfd79" providerId="LiveId" clId="{3698D3C0-3F08-4D74-A670-553F1BA945EE}" dt="2024-11-20T04:01:05.144" v="2535" actId="408"/>
          <ac:spMkLst>
            <pc:docMk/>
            <pc:sldMk cId="2947445345" sldId="372"/>
            <ac:spMk id="64" creationId="{5FCF62F7-2A63-A455-0CB6-B9F155AC396B}"/>
          </ac:spMkLst>
        </pc:spChg>
        <pc:spChg chg="add mod">
          <ac:chgData name="Ron Keidar" userId="bd522e22234dfd79" providerId="LiveId" clId="{3698D3C0-3F08-4D74-A670-553F1BA945EE}" dt="2024-11-20T04:01:05.144" v="2535" actId="408"/>
          <ac:spMkLst>
            <pc:docMk/>
            <pc:sldMk cId="2947445345" sldId="372"/>
            <ac:spMk id="74" creationId="{7BF2F7F3-B344-B236-CD57-0997ACCD5E09}"/>
          </ac:spMkLst>
        </pc:spChg>
        <pc:spChg chg="add mod">
          <ac:chgData name="Ron Keidar" userId="bd522e22234dfd79" providerId="LiveId" clId="{3698D3C0-3F08-4D74-A670-553F1BA945EE}" dt="2024-11-20T04:01:00.719" v="2534" actId="554"/>
          <ac:spMkLst>
            <pc:docMk/>
            <pc:sldMk cId="2947445345" sldId="372"/>
            <ac:spMk id="75" creationId="{8C1747E9-0108-0E4A-B9B4-6B1E9CFB9051}"/>
          </ac:spMkLst>
        </pc:spChg>
        <pc:spChg chg="add mod ord">
          <ac:chgData name="Ron Keidar" userId="bd522e22234dfd79" providerId="LiveId" clId="{3698D3C0-3F08-4D74-A670-553F1BA945EE}" dt="2024-11-20T04:06:46.310" v="2996" actId="167"/>
          <ac:spMkLst>
            <pc:docMk/>
            <pc:sldMk cId="2947445345" sldId="372"/>
            <ac:spMk id="86" creationId="{263BAF71-186A-5061-C496-CCBD51156EE8}"/>
          </ac:spMkLst>
        </pc:spChg>
        <pc:spChg chg="add mod ord">
          <ac:chgData name="Ron Keidar" userId="bd522e22234dfd79" providerId="LiveId" clId="{3698D3C0-3F08-4D74-A670-553F1BA945EE}" dt="2024-11-20T04:06:39.486" v="2995" actId="167"/>
          <ac:spMkLst>
            <pc:docMk/>
            <pc:sldMk cId="2947445345" sldId="372"/>
            <ac:spMk id="90" creationId="{F6A892D0-A590-54E0-204E-796F257A39B2}"/>
          </ac:spMkLst>
        </pc:spChg>
        <pc:spChg chg="add mod ord">
          <ac:chgData name="Ron Keidar" userId="bd522e22234dfd79" providerId="LiveId" clId="{3698D3C0-3F08-4D74-A670-553F1BA945EE}" dt="2024-11-20T04:06:32.686" v="2994" actId="167"/>
          <ac:spMkLst>
            <pc:docMk/>
            <pc:sldMk cId="2947445345" sldId="372"/>
            <ac:spMk id="95" creationId="{B45ED7D1-9019-6AD6-9784-21237A22943A}"/>
          </ac:spMkLst>
        </pc:spChg>
        <pc:spChg chg="add mod ord">
          <ac:chgData name="Ron Keidar" userId="bd522e22234dfd79" providerId="LiveId" clId="{3698D3C0-3F08-4D74-A670-553F1BA945EE}" dt="2024-11-20T04:07:07.761" v="2998" actId="1037"/>
          <ac:spMkLst>
            <pc:docMk/>
            <pc:sldMk cId="2947445345" sldId="372"/>
            <ac:spMk id="98" creationId="{CEA51377-DB46-FD8A-75D6-90B45E5CA37D}"/>
          </ac:spMkLst>
        </pc:spChg>
        <pc:spChg chg="add del mod">
          <ac:chgData name="Ron Keidar" userId="bd522e22234dfd79" providerId="LiveId" clId="{3698D3C0-3F08-4D74-A670-553F1BA945EE}" dt="2024-11-20T04:09:11.466" v="3004"/>
          <ac:spMkLst>
            <pc:docMk/>
            <pc:sldMk cId="2947445345" sldId="372"/>
            <ac:spMk id="102" creationId="{9F754F71-04D0-6F06-BF86-AB8446F46C8F}"/>
          </ac:spMkLst>
        </pc:spChg>
        <pc:spChg chg="add mod">
          <ac:chgData name="Ron Keidar" userId="bd522e22234dfd79" providerId="LiveId" clId="{3698D3C0-3F08-4D74-A670-553F1BA945EE}" dt="2024-11-20T04:25:56.871" v="3223" actId="1076"/>
          <ac:spMkLst>
            <pc:docMk/>
            <pc:sldMk cId="2947445345" sldId="372"/>
            <ac:spMk id="103" creationId="{12271272-A3C3-7D53-5B46-B26D8570A570}"/>
          </ac:spMkLst>
        </pc:spChg>
        <pc:spChg chg="add mod">
          <ac:chgData name="Ron Keidar" userId="bd522e22234dfd79" providerId="LiveId" clId="{3698D3C0-3F08-4D74-A670-553F1BA945EE}" dt="2024-11-20T04:10:00.505" v="3033" actId="1076"/>
          <ac:spMkLst>
            <pc:docMk/>
            <pc:sldMk cId="2947445345" sldId="372"/>
            <ac:spMk id="104" creationId="{FDAB915E-810A-D3A5-7344-B4EE840097B8}"/>
          </ac:spMkLst>
        </pc:spChg>
        <pc:spChg chg="add mod">
          <ac:chgData name="Ron Keidar" userId="bd522e22234dfd79" providerId="LiveId" clId="{3698D3C0-3F08-4D74-A670-553F1BA945EE}" dt="2024-11-20T04:10:09.741" v="3035" actId="1076"/>
          <ac:spMkLst>
            <pc:docMk/>
            <pc:sldMk cId="2947445345" sldId="372"/>
            <ac:spMk id="105" creationId="{A5273871-47CE-AF12-68D1-1E92A2F7737E}"/>
          </ac:spMkLst>
        </pc:spChg>
        <pc:spChg chg="add mod">
          <ac:chgData name="Ron Keidar" userId="bd522e22234dfd79" providerId="LiveId" clId="{3698D3C0-3F08-4D74-A670-553F1BA945EE}" dt="2024-11-20T04:10:16.149" v="3037" actId="1076"/>
          <ac:spMkLst>
            <pc:docMk/>
            <pc:sldMk cId="2947445345" sldId="372"/>
            <ac:spMk id="106" creationId="{024B7513-2220-5C32-E873-BFE02E94EDA9}"/>
          </ac:spMkLst>
        </pc:spChg>
        <pc:spChg chg="add mod">
          <ac:chgData name="Ron Keidar" userId="bd522e22234dfd79" providerId="LiveId" clId="{3698D3C0-3F08-4D74-A670-553F1BA945EE}" dt="2024-11-20T04:10:22.375" v="3039" actId="1076"/>
          <ac:spMkLst>
            <pc:docMk/>
            <pc:sldMk cId="2947445345" sldId="372"/>
            <ac:spMk id="107" creationId="{48A65C34-5E81-6AC7-FAD8-B4E44884C50C}"/>
          </ac:spMkLst>
        </pc:spChg>
        <pc:spChg chg="add mod">
          <ac:chgData name="Ron Keidar" userId="bd522e22234dfd79" providerId="LiveId" clId="{3698D3C0-3F08-4D74-A670-553F1BA945EE}" dt="2024-11-20T04:18:49.070" v="3117" actId="1076"/>
          <ac:spMkLst>
            <pc:docMk/>
            <pc:sldMk cId="2947445345" sldId="372"/>
            <ac:spMk id="110" creationId="{BEAAEE90-7EF6-146D-E22F-FCFC57D028E0}"/>
          </ac:spMkLst>
        </pc:spChg>
        <pc:spChg chg="add mod">
          <ac:chgData name="Ron Keidar" userId="bd522e22234dfd79" providerId="LiveId" clId="{3698D3C0-3F08-4D74-A670-553F1BA945EE}" dt="2024-11-20T04:18:58.187" v="3118" actId="1076"/>
          <ac:spMkLst>
            <pc:docMk/>
            <pc:sldMk cId="2947445345" sldId="372"/>
            <ac:spMk id="112" creationId="{6E59A333-54BB-19CC-E869-E94CB8646FF7}"/>
          </ac:spMkLst>
        </pc:spChg>
        <pc:spChg chg="add mod ord">
          <ac:chgData name="Ron Keidar" userId="bd522e22234dfd79" providerId="LiveId" clId="{3698D3C0-3F08-4D74-A670-553F1BA945EE}" dt="2024-11-20T04:20:37.816" v="3135" actId="167"/>
          <ac:spMkLst>
            <pc:docMk/>
            <pc:sldMk cId="2947445345" sldId="372"/>
            <ac:spMk id="118" creationId="{B231B939-74D2-BF57-C3ED-B5AD6B59AD0B}"/>
          </ac:spMkLst>
        </pc:spChg>
        <pc:spChg chg="add mod ord">
          <ac:chgData name="Ron Keidar" userId="bd522e22234dfd79" providerId="LiveId" clId="{3698D3C0-3F08-4D74-A670-553F1BA945EE}" dt="2024-11-20T04:20:37.816" v="3135" actId="167"/>
          <ac:spMkLst>
            <pc:docMk/>
            <pc:sldMk cId="2947445345" sldId="372"/>
            <ac:spMk id="119" creationId="{2DDDCA48-1083-DB85-EBD7-B7C1023A5748}"/>
          </ac:spMkLst>
        </pc:spChg>
        <pc:spChg chg="add mod ord">
          <ac:chgData name="Ron Keidar" userId="bd522e22234dfd79" providerId="LiveId" clId="{3698D3C0-3F08-4D74-A670-553F1BA945EE}" dt="2024-11-20T04:20:37.816" v="3135" actId="167"/>
          <ac:spMkLst>
            <pc:docMk/>
            <pc:sldMk cId="2947445345" sldId="372"/>
            <ac:spMk id="120" creationId="{A7197498-C35A-6569-71D1-CF145D352B94}"/>
          </ac:spMkLst>
        </pc:spChg>
        <pc:spChg chg="add mod ord">
          <ac:chgData name="Ron Keidar" userId="bd522e22234dfd79" providerId="LiveId" clId="{3698D3C0-3F08-4D74-A670-553F1BA945EE}" dt="2024-11-20T04:20:37.816" v="3135" actId="167"/>
          <ac:spMkLst>
            <pc:docMk/>
            <pc:sldMk cId="2947445345" sldId="372"/>
            <ac:spMk id="121" creationId="{0AB4641D-812F-F9BB-7D42-AA2C979BB873}"/>
          </ac:spMkLst>
        </pc:spChg>
        <pc:grpChg chg="add mod">
          <ac:chgData name="Ron Keidar" userId="bd522e22234dfd79" providerId="LiveId" clId="{3698D3C0-3F08-4D74-A670-553F1BA945EE}" dt="2024-11-20T03:29:41.993" v="2120" actId="164"/>
          <ac:grpSpMkLst>
            <pc:docMk/>
            <pc:sldMk cId="2947445345" sldId="372"/>
            <ac:grpSpMk id="6" creationId="{80BD9DD6-5B23-5877-9CB2-0B49D7E2058A}"/>
          </ac:grpSpMkLst>
        </pc:grpChg>
        <pc:grpChg chg="add mod">
          <ac:chgData name="Ron Keidar" userId="bd522e22234dfd79" providerId="LiveId" clId="{3698D3C0-3F08-4D74-A670-553F1BA945EE}" dt="2024-11-20T03:29:50.046" v="2123" actId="1076"/>
          <ac:grpSpMkLst>
            <pc:docMk/>
            <pc:sldMk cId="2947445345" sldId="372"/>
            <ac:grpSpMk id="7" creationId="{A7DF86C2-4F2C-D2A5-B0A8-FFE5BFAFDA65}"/>
          </ac:grpSpMkLst>
        </pc:grpChg>
        <pc:grpChg chg="add del mod">
          <ac:chgData name="Ron Keidar" userId="bd522e22234dfd79" providerId="LiveId" clId="{3698D3C0-3F08-4D74-A670-553F1BA945EE}" dt="2024-11-20T04:17:54.887" v="3109" actId="478"/>
          <ac:grpSpMkLst>
            <pc:docMk/>
            <pc:sldMk cId="2947445345" sldId="372"/>
            <ac:grpSpMk id="56" creationId="{AAB0EB0B-C46C-3A38-A456-A4C00C9A81E2}"/>
          </ac:grpSpMkLst>
        </pc:grpChg>
        <pc:graphicFrameChg chg="add mod modGraphic">
          <ac:chgData name="Ron Keidar" userId="bd522e22234dfd79" providerId="LiveId" clId="{3698D3C0-3F08-4D74-A670-553F1BA945EE}" dt="2024-11-20T04:23:57.889" v="3207" actId="1076"/>
          <ac:graphicFrameMkLst>
            <pc:docMk/>
            <pc:sldMk cId="2947445345" sldId="372"/>
            <ac:graphicFrameMk id="127" creationId="{F41ABC59-C7AB-A2D3-D384-B30B15B651D0}"/>
          </ac:graphicFrameMkLst>
        </pc:graphicFrameChg>
        <pc:picChg chg="add del mod">
          <ac:chgData name="Ron Keidar" userId="bd522e22234dfd79" providerId="LiveId" clId="{3698D3C0-3F08-4D74-A670-553F1BA945EE}" dt="2024-11-20T03:29:44.314" v="2121" actId="478"/>
          <ac:picMkLst>
            <pc:docMk/>
            <pc:sldMk cId="2947445345" sldId="372"/>
            <ac:picMk id="3" creationId="{181C4577-7A7D-5CC2-4A23-AD746C550509}"/>
          </ac:picMkLst>
        </pc:picChg>
        <pc:picChg chg="add mod">
          <ac:chgData name="Ron Keidar" userId="bd522e22234dfd79" providerId="LiveId" clId="{3698D3C0-3F08-4D74-A670-553F1BA945EE}" dt="2024-11-20T03:29:41.993" v="2120" actId="164"/>
          <ac:picMkLst>
            <pc:docMk/>
            <pc:sldMk cId="2947445345" sldId="372"/>
            <ac:picMk id="4" creationId="{765ED979-9B81-9F54-7750-97C529FA887D}"/>
          </ac:picMkLst>
        </pc:picChg>
        <pc:picChg chg="mod">
          <ac:chgData name="Ron Keidar" userId="bd522e22234dfd79" providerId="LiveId" clId="{3698D3C0-3F08-4D74-A670-553F1BA945EE}" dt="2024-11-20T03:29:47.356" v="2122"/>
          <ac:picMkLst>
            <pc:docMk/>
            <pc:sldMk cId="2947445345" sldId="372"/>
            <ac:picMk id="8" creationId="{7A3E36DB-DE38-27D3-C5F2-D5AAF0188345}"/>
          </ac:picMkLst>
        </pc:picChg>
        <pc:picChg chg="add mod">
          <ac:chgData name="Ron Keidar" userId="bd522e22234dfd79" providerId="LiveId" clId="{3698D3C0-3F08-4D74-A670-553F1BA945EE}" dt="2024-11-20T03:55:16.105" v="2461" actId="164"/>
          <ac:picMkLst>
            <pc:docMk/>
            <pc:sldMk cId="2947445345" sldId="372"/>
            <ac:picMk id="30" creationId="{F4B44BD2-A958-2C88-CE40-21259F8D0F4E}"/>
          </ac:picMkLst>
        </pc:picChg>
        <pc:picChg chg="add del mod">
          <ac:chgData name="Ron Keidar" userId="bd522e22234dfd79" providerId="LiveId" clId="{3698D3C0-3F08-4D74-A670-553F1BA945EE}" dt="2024-11-20T03:52:25.946" v="2443" actId="478"/>
          <ac:picMkLst>
            <pc:docMk/>
            <pc:sldMk cId="2947445345" sldId="372"/>
            <ac:picMk id="53" creationId="{BF2D802E-4729-D6CB-289B-D0A6BEB22FF4}"/>
          </ac:picMkLst>
        </pc:picChg>
        <pc:picChg chg="add mod">
          <ac:chgData name="Ron Keidar" userId="bd522e22234dfd79" providerId="LiveId" clId="{3698D3C0-3F08-4D74-A670-553F1BA945EE}" dt="2024-11-20T04:00:03.178" v="2507" actId="14100"/>
          <ac:picMkLst>
            <pc:docMk/>
            <pc:sldMk cId="2947445345" sldId="372"/>
            <ac:picMk id="55" creationId="{875B65C2-3AFC-8658-5ACE-6E1264435855}"/>
          </ac:picMkLst>
        </pc:picChg>
        <pc:picChg chg="add mod">
          <ac:chgData name="Ron Keidar" userId="bd522e22234dfd79" providerId="LiveId" clId="{3698D3C0-3F08-4D74-A670-553F1BA945EE}" dt="2024-11-20T04:00:20.693" v="2510" actId="408"/>
          <ac:picMkLst>
            <pc:docMk/>
            <pc:sldMk cId="2947445345" sldId="372"/>
            <ac:picMk id="61" creationId="{13CD3B5F-AE3F-A26C-4EA2-965A5C77D3CF}"/>
          </ac:picMkLst>
        </pc:picChg>
        <pc:picChg chg="add mod">
          <ac:chgData name="Ron Keidar" userId="bd522e22234dfd79" providerId="LiveId" clId="{3698D3C0-3F08-4D74-A670-553F1BA945EE}" dt="2024-11-20T04:00:20.693" v="2510" actId="408"/>
          <ac:picMkLst>
            <pc:docMk/>
            <pc:sldMk cId="2947445345" sldId="372"/>
            <ac:picMk id="62" creationId="{B4A50533-BAD2-3425-5832-D7BEFC3A75AD}"/>
          </ac:picMkLst>
        </pc:picChg>
        <pc:picChg chg="add mod">
          <ac:chgData name="Ron Keidar" userId="bd522e22234dfd79" providerId="LiveId" clId="{3698D3C0-3F08-4D74-A670-553F1BA945EE}" dt="2024-11-20T04:00:08.010" v="2508" actId="1076"/>
          <ac:picMkLst>
            <pc:docMk/>
            <pc:sldMk cId="2947445345" sldId="372"/>
            <ac:picMk id="73" creationId="{895410D0-8C57-9CEF-D1B2-4EBD958E125B}"/>
          </ac:picMkLst>
        </pc:picChg>
        <pc:picChg chg="add mod">
          <ac:chgData name="Ron Keidar" userId="bd522e22234dfd79" providerId="LiveId" clId="{3698D3C0-3F08-4D74-A670-553F1BA945EE}" dt="2024-11-20T04:25:51.409" v="3222" actId="14100"/>
          <ac:picMkLst>
            <pc:docMk/>
            <pc:sldMk cId="2947445345" sldId="372"/>
            <ac:picMk id="101" creationId="{58327226-6898-7014-0BA2-C902AA4803B2}"/>
          </ac:picMkLst>
        </pc:picChg>
        <pc:cxnChg chg="add mod">
          <ac:chgData name="Ron Keidar" userId="bd522e22234dfd79" providerId="LiveId" clId="{3698D3C0-3F08-4D74-A670-553F1BA945EE}" dt="2024-11-20T03:43:00.276" v="2402" actId="14100"/>
          <ac:cxnSpMkLst>
            <pc:docMk/>
            <pc:sldMk cId="2947445345" sldId="372"/>
            <ac:cxnSpMk id="14" creationId="{BD15108D-405A-CA4F-5B62-EE092686755A}"/>
          </ac:cxnSpMkLst>
        </pc:cxnChg>
        <pc:cxnChg chg="add mod">
          <ac:chgData name="Ron Keidar" userId="bd522e22234dfd79" providerId="LiveId" clId="{3698D3C0-3F08-4D74-A670-553F1BA945EE}" dt="2024-11-20T03:42:54.788" v="2401" actId="14100"/>
          <ac:cxnSpMkLst>
            <pc:docMk/>
            <pc:sldMk cId="2947445345" sldId="372"/>
            <ac:cxnSpMk id="18" creationId="{DD1D1477-CBE9-AAE0-308C-1130CD983A15}"/>
          </ac:cxnSpMkLst>
        </pc:cxnChg>
        <pc:cxnChg chg="add mod ord">
          <ac:chgData name="Ron Keidar" userId="bd522e22234dfd79" providerId="LiveId" clId="{3698D3C0-3F08-4D74-A670-553F1BA945EE}" dt="2024-11-20T04:05:12.993" v="2986" actId="1037"/>
          <ac:cxnSpMkLst>
            <pc:docMk/>
            <pc:sldMk cId="2947445345" sldId="372"/>
            <ac:cxnSpMk id="22" creationId="{724012CD-FBAF-37D5-4B76-79C5A18B52D0}"/>
          </ac:cxnSpMkLst>
        </pc:cxnChg>
        <pc:cxnChg chg="add mod">
          <ac:chgData name="Ron Keidar" userId="bd522e22234dfd79" providerId="LiveId" clId="{3698D3C0-3F08-4D74-A670-553F1BA945EE}" dt="2024-11-20T04:04:41.437" v="2967" actId="1076"/>
          <ac:cxnSpMkLst>
            <pc:docMk/>
            <pc:sldMk cId="2947445345" sldId="372"/>
            <ac:cxnSpMk id="24" creationId="{B20133AE-7DD9-A9A8-70D9-BDD281598CF2}"/>
          </ac:cxnSpMkLst>
        </pc:cxnChg>
        <pc:cxnChg chg="add mod">
          <ac:chgData name="Ron Keidar" userId="bd522e22234dfd79" providerId="LiveId" clId="{3698D3C0-3F08-4D74-A670-553F1BA945EE}" dt="2024-11-20T04:19:06.346" v="3119" actId="14100"/>
          <ac:cxnSpMkLst>
            <pc:docMk/>
            <pc:sldMk cId="2947445345" sldId="372"/>
            <ac:cxnSpMk id="49" creationId="{5124FC54-0D9C-890C-0AEB-5229BDD6A4DB}"/>
          </ac:cxnSpMkLst>
        </pc:cxnChg>
        <pc:cxnChg chg="add del">
          <ac:chgData name="Ron Keidar" userId="bd522e22234dfd79" providerId="LiveId" clId="{3698D3C0-3F08-4D74-A670-553F1BA945EE}" dt="2024-11-20T03:58:38.166" v="2495" actId="478"/>
          <ac:cxnSpMkLst>
            <pc:docMk/>
            <pc:sldMk cId="2947445345" sldId="372"/>
            <ac:cxnSpMk id="66" creationId="{D6984A5C-AAAD-C954-FFF4-1313A9EAFD8B}"/>
          </ac:cxnSpMkLst>
        </pc:cxnChg>
        <pc:cxnChg chg="add mod">
          <ac:chgData name="Ron Keidar" userId="bd522e22234dfd79" providerId="LiveId" clId="{3698D3C0-3F08-4D74-A670-553F1BA945EE}" dt="2024-11-20T04:01:51.681" v="2570" actId="14100"/>
          <ac:cxnSpMkLst>
            <pc:docMk/>
            <pc:sldMk cId="2947445345" sldId="372"/>
            <ac:cxnSpMk id="68" creationId="{1CDF8D0D-0915-4EE4-8402-1203281D4BBC}"/>
          </ac:cxnSpMkLst>
        </pc:cxnChg>
        <pc:cxnChg chg="add del mod">
          <ac:chgData name="Ron Keidar" userId="bd522e22234dfd79" providerId="LiveId" clId="{3698D3C0-3F08-4D74-A670-553F1BA945EE}" dt="2024-11-20T04:02:18.366" v="2744" actId="478"/>
          <ac:cxnSpMkLst>
            <pc:docMk/>
            <pc:sldMk cId="2947445345" sldId="372"/>
            <ac:cxnSpMk id="72" creationId="{E68EA4A1-7B11-A894-8159-7AD09E452263}"/>
          </ac:cxnSpMkLst>
        </pc:cxnChg>
        <pc:cxnChg chg="add mod">
          <ac:chgData name="Ron Keidar" userId="bd522e22234dfd79" providerId="LiveId" clId="{3698D3C0-3F08-4D74-A670-553F1BA945EE}" dt="2024-11-20T04:02:12.793" v="2743" actId="1038"/>
          <ac:cxnSpMkLst>
            <pc:docMk/>
            <pc:sldMk cId="2947445345" sldId="372"/>
            <ac:cxnSpMk id="82" creationId="{910A4A8F-07F2-FD97-2A39-66ADBD8B67DB}"/>
          </ac:cxnSpMkLst>
        </pc:cxnChg>
        <pc:cxnChg chg="add mod">
          <ac:chgData name="Ron Keidar" userId="bd522e22234dfd79" providerId="LiveId" clId="{3698D3C0-3F08-4D74-A670-553F1BA945EE}" dt="2024-11-20T04:02:42.164" v="2919" actId="1035"/>
          <ac:cxnSpMkLst>
            <pc:docMk/>
            <pc:sldMk cId="2947445345" sldId="372"/>
            <ac:cxnSpMk id="83" creationId="{3FE13468-8E97-72FE-3878-745C29FAA141}"/>
          </ac:cxnSpMkLst>
        </pc:cxnChg>
        <pc:cxnChg chg="add mod">
          <ac:chgData name="Ron Keidar" userId="bd522e22234dfd79" providerId="LiveId" clId="{3698D3C0-3F08-4D74-A670-553F1BA945EE}" dt="2024-11-20T04:20:48.585" v="3136" actId="14100"/>
          <ac:cxnSpMkLst>
            <pc:docMk/>
            <pc:sldMk cId="2947445345" sldId="372"/>
            <ac:cxnSpMk id="85" creationId="{661BBE12-B8A1-C70F-B838-B20B36D2FCE1}"/>
          </ac:cxnSpMkLst>
        </pc:cxnChg>
        <pc:cxnChg chg="add mod">
          <ac:chgData name="Ron Keidar" userId="bd522e22234dfd79" providerId="LiveId" clId="{3698D3C0-3F08-4D74-A670-553F1BA945EE}" dt="2024-11-20T04:20:33.692" v="3134" actId="465"/>
          <ac:cxnSpMkLst>
            <pc:docMk/>
            <pc:sldMk cId="2947445345" sldId="372"/>
            <ac:cxnSpMk id="89" creationId="{2795EF52-D4BD-A13F-393F-E79202788BD5}"/>
          </ac:cxnSpMkLst>
        </pc:cxnChg>
        <pc:cxnChg chg="add mod">
          <ac:chgData name="Ron Keidar" userId="bd522e22234dfd79" providerId="LiveId" clId="{3698D3C0-3F08-4D74-A670-553F1BA945EE}" dt="2024-11-20T04:20:33.692" v="3134" actId="465"/>
          <ac:cxnSpMkLst>
            <pc:docMk/>
            <pc:sldMk cId="2947445345" sldId="372"/>
            <ac:cxnSpMk id="94" creationId="{74058577-0869-BAD1-90D2-2711F8F838D7}"/>
          </ac:cxnSpMkLst>
        </pc:cxnChg>
        <pc:cxnChg chg="add mod">
          <ac:chgData name="Ron Keidar" userId="bd522e22234dfd79" providerId="LiveId" clId="{3698D3C0-3F08-4D74-A670-553F1BA945EE}" dt="2024-11-20T04:19:59.508" v="3129" actId="14100"/>
          <ac:cxnSpMkLst>
            <pc:docMk/>
            <pc:sldMk cId="2947445345" sldId="372"/>
            <ac:cxnSpMk id="97" creationId="{ECC209E4-DFB5-1D36-BE57-434D8907B008}"/>
          </ac:cxnSpMkLst>
        </pc:cxnChg>
        <pc:cxnChg chg="add mod">
          <ac:chgData name="Ron Keidar" userId="bd522e22234dfd79" providerId="LiveId" clId="{3698D3C0-3F08-4D74-A670-553F1BA945EE}" dt="2024-11-20T04:19:12.139" v="3120" actId="14100"/>
          <ac:cxnSpMkLst>
            <pc:docMk/>
            <pc:sldMk cId="2947445345" sldId="372"/>
            <ac:cxnSpMk id="109" creationId="{F870B9A4-A6C4-3F5A-C5EB-A2246E86F174}"/>
          </ac:cxnSpMkLst>
        </pc:cxnChg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pChg chg="mod">
          <ac:chgData name="Ron Keidar" userId="bd522e22234dfd79" providerId="LiveId" clId="{3698D3C0-3F08-4D74-A670-553F1BA945EE}" dt="2024-11-09T20:58:15.944" v="638"/>
          <ac:spMkLst>
            <pc:docMk/>
            <pc:sldMasterMk cId="3723904720" sldId="2147483648"/>
            <ac:spMk id="2" creationId="{5F323051-B7BD-DEF7-2D19-81A0C7163C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asterMk cId="3723904720" sldId="2147483648"/>
            <ac:spMk id="4" creationId="{4C74192E-16AF-775D-E1BA-8A59AC649F1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asterMk cId="3723904720" sldId="2147483648"/>
            <ac:spMk id="10" creationId="{F1985B15-9648-16BA-8FE7-BAFF380D2732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asterMk cId="3723904720" sldId="2147483648"/>
            <ac:picMk id="5" creationId="{24710491-6A34-1721-BBDE-678AC7B2C6BE}"/>
          </ac:picMkLst>
        </pc:pic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63705894" sldId="2147483649"/>
              <ac:spMk id="2" creationId="{DC4F13B0-0110-40CB-B103-C84D066A3029}"/>
            </ac:spMkLst>
          </pc:spChg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63705894" sldId="2147483649"/>
              <ac:spMk id="3" creationId="{F1E45420-02E4-46DC-8BD9-7A3967ABC4B2}"/>
            </ac:spMkLst>
          </pc:spChg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576212788" sldId="2147483650"/>
              <ac:spMk id="2" creationId="{DC4F13B0-0110-40CB-B103-C84D066A3029}"/>
            </ac:spMkLst>
          </pc:spChg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576212788" sldId="2147483650"/>
              <ac:spMk id="3" creationId="{EE594F1C-C906-4944-123A-025F50367235}"/>
            </ac:spMkLst>
          </pc:spChg>
        </pc:sldLayoutChg>
      </pc:sldMaster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  <pc:spChg chg="add mod">
          <ac:chgData name="Ron Keidar" userId="bd522e22234dfd79" providerId="LiveId" clId="{834D198D-FE0F-4E0A-A057-268A858F1B5E}" dt="2024-09-03T05:24:49.595" v="5518" actId="1076"/>
          <ac:spMkLst>
            <pc:docMk/>
            <pc:sldMk cId="2691707959" sldId="317"/>
            <ac:spMk id="3" creationId="{018380DC-7E92-D1D1-70CB-92B29DEE0A64}"/>
          </ac:spMkLst>
        </pc:spChg>
        <pc:spChg chg="add mod">
          <ac:chgData name="Ron Keidar" userId="bd522e22234dfd79" providerId="LiveId" clId="{834D198D-FE0F-4E0A-A057-268A858F1B5E}" dt="2024-09-07T00:05:19.880" v="6261" actId="14100"/>
          <ac:spMkLst>
            <pc:docMk/>
            <pc:sldMk cId="2691707959" sldId="317"/>
            <ac:spMk id="31" creationId="{8F011CAD-478C-FC95-7E42-A67FFD3A5B61}"/>
          </ac:spMkLst>
        </pc:spChg>
        <pc:spChg chg="mod">
          <ac:chgData name="Ron Keidar" userId="bd522e22234dfd79" providerId="LiveId" clId="{834D198D-FE0F-4E0A-A057-268A858F1B5E}" dt="2024-09-06T23:58:45.525" v="6158" actId="20577"/>
          <ac:spMkLst>
            <pc:docMk/>
            <pc:sldMk cId="2691707959" sldId="317"/>
            <ac:spMk id="36" creationId="{B0D63108-3440-698E-019B-748BD6C8DE60}"/>
          </ac:spMkLst>
        </pc:spChg>
        <pc:spChg chg="mod">
          <ac:chgData name="Ron Keidar" userId="bd522e22234dfd79" providerId="LiveId" clId="{834D198D-FE0F-4E0A-A057-268A858F1B5E}" dt="2024-09-07T00:06:11.348" v="6278" actId="1035"/>
          <ac:spMkLst>
            <pc:docMk/>
            <pc:sldMk cId="2691707959" sldId="317"/>
            <ac:spMk id="297" creationId="{CCA5F8FE-4372-14C0-63A0-E0984534D01A}"/>
          </ac:spMkLst>
        </pc:spChg>
        <pc:cxnChg chg="add">
          <ac:chgData name="Ron Keidar" userId="bd522e22234dfd79" providerId="LiveId" clId="{834D198D-FE0F-4E0A-A057-268A858F1B5E}" dt="2024-09-03T05:25:06.319" v="5519" actId="11529"/>
          <ac:cxnSpMkLst>
            <pc:docMk/>
            <pc:sldMk cId="2691707959" sldId="317"/>
            <ac:cxnSpMk id="33" creationId="{0296FB75-CAE4-8548-8566-9CE27B084F22}"/>
          </ac:cxnSpMkLst>
        </pc:cxnChg>
        <pc:cxnChg chg="add mod">
          <ac:chgData name="Ron Keidar" userId="bd522e22234dfd79" providerId="LiveId" clId="{834D198D-FE0F-4E0A-A057-268A858F1B5E}" dt="2024-09-07T00:07:02.595" v="6401" actId="1038"/>
          <ac:cxnSpMkLst>
            <pc:docMk/>
            <pc:sldMk cId="2691707959" sldId="317"/>
            <ac:cxnSpMk id="52" creationId="{FBC0DB9E-C428-9FDB-680F-288D53E70E85}"/>
          </ac:cxnSpMkLst>
        </pc:cxnChg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  <pc:spChg chg="add mod">
          <ac:chgData name="Ron Keidar" userId="bd522e22234dfd79" providerId="LiveId" clId="{834D198D-FE0F-4E0A-A057-268A858F1B5E}" dt="2024-09-06T22:54:45.223" v="5528" actId="1076"/>
          <ac:spMkLst>
            <pc:docMk/>
            <pc:sldMk cId="1956831080" sldId="318"/>
            <ac:spMk id="9" creationId="{B9CEBB32-1CEF-7B66-293D-C96270994380}"/>
          </ac:spMkLst>
        </pc:spChg>
        <pc:spChg chg="mod">
          <ac:chgData name="Ron Keidar" userId="bd522e22234dfd79" providerId="LiveId" clId="{834D198D-FE0F-4E0A-A057-268A858F1B5E}" dt="2024-09-06T23:09:10.654" v="5742" actId="1038"/>
          <ac:spMkLst>
            <pc:docMk/>
            <pc:sldMk cId="1956831080" sldId="318"/>
            <ac:spMk id="18" creationId="{2935D9E1-4D2B-D863-82E3-C00B6CEF91EF}"/>
          </ac:spMkLst>
        </pc:spChg>
        <pc:spChg chg="add mod">
          <ac:chgData name="Ron Keidar" userId="bd522e22234dfd79" providerId="LiveId" clId="{834D198D-FE0F-4E0A-A057-268A858F1B5E}" dt="2024-09-03T05:15:16.177" v="5198" actId="1076"/>
          <ac:spMkLst>
            <pc:docMk/>
            <pc:sldMk cId="1956831080" sldId="318"/>
            <ac:spMk id="20" creationId="{EA717DCD-4160-7F9A-090B-21E77D4C57BE}"/>
          </ac:spMkLst>
        </pc:spChg>
        <pc:spChg chg="add mod">
          <ac:chgData name="Ron Keidar" userId="bd522e22234dfd79" providerId="LiveId" clId="{834D198D-FE0F-4E0A-A057-268A858F1B5E}" dt="2024-09-06T22:58:07.623" v="5574" actId="20577"/>
          <ac:spMkLst>
            <pc:docMk/>
            <pc:sldMk cId="1956831080" sldId="318"/>
            <ac:spMk id="24" creationId="{2DAA8409-F598-67E1-14BA-EC104C662617}"/>
          </ac:spMkLst>
        </pc:spChg>
        <pc:spChg chg="add mod">
          <ac:chgData name="Ron Keidar" userId="bd522e22234dfd79" providerId="LiveId" clId="{834D198D-FE0F-4E0A-A057-268A858F1B5E}" dt="2024-09-03T05:18:48.777" v="5367" actId="552"/>
          <ac:spMkLst>
            <pc:docMk/>
            <pc:sldMk cId="1956831080" sldId="318"/>
            <ac:spMk id="36" creationId="{C6275D9E-BC03-EF07-879A-FA4031F80FD1}"/>
          </ac:spMkLst>
        </pc:spChg>
        <pc:spChg chg="mod">
          <ac:chgData name="Ron Keidar" userId="bd522e22234dfd79" providerId="LiveId" clId="{834D198D-FE0F-4E0A-A057-268A858F1B5E}" dt="2024-09-06T22:57:42.421" v="5559" actId="14100"/>
          <ac:spMkLst>
            <pc:docMk/>
            <pc:sldMk cId="1956831080" sldId="318"/>
            <ac:spMk id="39" creationId="{94E15FA7-913B-5BA9-CDB0-1D49F4B5397B}"/>
          </ac:spMkLst>
        </pc:spChg>
        <pc:spChg chg="add mod">
          <ac:chgData name="Ron Keidar" userId="bd522e22234dfd79" providerId="LiveId" clId="{834D198D-FE0F-4E0A-A057-268A858F1B5E}" dt="2024-09-03T05:18:53.093" v="5368" actId="465"/>
          <ac:spMkLst>
            <pc:docMk/>
            <pc:sldMk cId="1956831080" sldId="318"/>
            <ac:spMk id="40" creationId="{4EAB284E-58F8-9308-28B4-A28C30C1FD2C}"/>
          </ac:spMkLst>
        </pc:spChg>
        <pc:spChg chg="add mod">
          <ac:chgData name="Ron Keidar" userId="bd522e22234dfd79" providerId="LiveId" clId="{834D198D-FE0F-4E0A-A057-268A858F1B5E}" dt="2024-09-03T05:19:00.979" v="5369" actId="20577"/>
          <ac:spMkLst>
            <pc:docMk/>
            <pc:sldMk cId="1956831080" sldId="318"/>
            <ac:spMk id="43" creationId="{181687ED-239D-2586-FA37-8C2DE2414574}"/>
          </ac:spMkLst>
        </pc:spChg>
        <pc:spChg chg="add mod">
          <ac:chgData name="Ron Keidar" userId="bd522e22234dfd79" providerId="LiveId" clId="{834D198D-FE0F-4E0A-A057-268A858F1B5E}" dt="2024-09-03T05:19:16.409" v="5370" actId="20577"/>
          <ac:spMkLst>
            <pc:docMk/>
            <pc:sldMk cId="1956831080" sldId="318"/>
            <ac:spMk id="44" creationId="{15137CDD-3AA9-F880-9DBD-B38377AC27D6}"/>
          </ac:spMkLst>
        </pc:spChg>
        <pc:spChg chg="mod">
          <ac:chgData name="Ron Keidar" userId="bd522e22234dfd79" providerId="LiveId" clId="{834D198D-FE0F-4E0A-A057-268A858F1B5E}" dt="2024-09-06T22:55:15.964" v="5531" actId="164"/>
          <ac:spMkLst>
            <pc:docMk/>
            <pc:sldMk cId="1956831080" sldId="318"/>
            <ac:spMk id="48" creationId="{850257A3-7BAE-7C67-56AC-890A65414FFC}"/>
          </ac:spMkLst>
        </pc:spChg>
        <pc:spChg chg="add mod">
          <ac:chgData name="Ron Keidar" userId="bd522e22234dfd79" providerId="LiveId" clId="{834D198D-FE0F-4E0A-A057-268A858F1B5E}" dt="2024-09-03T05:22:39.496" v="5507" actId="1076"/>
          <ac:spMkLst>
            <pc:docMk/>
            <pc:sldMk cId="1956831080" sldId="318"/>
            <ac:spMk id="65" creationId="{B1A95538-BA28-2AC1-63DF-584CFB1887D2}"/>
          </ac:spMkLst>
        </pc:spChg>
        <pc:grpChg chg="add mod">
          <ac:chgData name="Ron Keidar" userId="bd522e22234dfd79" providerId="LiveId" clId="{834D198D-FE0F-4E0A-A057-268A858F1B5E}" dt="2024-09-03T05:13:12.244" v="5185" actId="1076"/>
          <ac:grpSpMkLst>
            <pc:docMk/>
            <pc:sldMk cId="1956831080" sldId="318"/>
            <ac:grpSpMk id="15" creationId="{D802B054-3776-6EE3-5533-A06066000B63}"/>
          </ac:grpSpMkLst>
        </pc:grpChg>
        <pc:grpChg chg="add mod">
          <ac:chgData name="Ron Keidar" userId="bd522e22234dfd79" providerId="LiveId" clId="{834D198D-FE0F-4E0A-A057-268A858F1B5E}" dt="2024-09-06T22:55:22.762" v="5532" actId="1076"/>
          <ac:grpSpMkLst>
            <pc:docMk/>
            <pc:sldMk cId="1956831080" sldId="318"/>
            <ac:grpSpMk id="19" creationId="{0F20C333-5037-27BC-699F-9EEF42EFF653}"/>
          </ac:grpSpMkLst>
        </pc:grpChg>
        <pc:grpChg chg="add mod">
          <ac:chgData name="Ron Keidar" userId="bd522e22234dfd79" providerId="LiveId" clId="{834D198D-FE0F-4E0A-A057-268A858F1B5E}" dt="2024-09-03T05:17:07.948" v="5213" actId="164"/>
          <ac:grpSpMkLst>
            <pc:docMk/>
            <pc:sldMk cId="1956831080" sldId="318"/>
            <ac:grpSpMk id="31" creationId="{DE924FF5-EEA3-F09F-931D-B1ABE0FD06C9}"/>
          </ac:grpSpMkLst>
        </pc:grpChg>
        <pc:graphicFrameChg chg="mod modGraphic">
          <ac:chgData name="Ron Keidar" userId="bd522e22234dfd79" providerId="LiveId" clId="{834D198D-FE0F-4E0A-A057-268A858F1B5E}" dt="2024-09-06T22:57:51.102" v="5560" actId="1076"/>
          <ac:graphicFrameMkLst>
            <pc:docMk/>
            <pc:sldMk cId="1956831080" sldId="318"/>
            <ac:graphicFrameMk id="4" creationId="{DA57C668-8828-827B-8959-2EA449B12C9B}"/>
          </ac:graphicFrameMkLst>
        </pc:graphicFrameChg>
        <pc:graphicFrameChg chg="add mod modGraphic">
          <ac:chgData name="Ron Keidar" userId="bd522e22234dfd79" providerId="LiveId" clId="{834D198D-FE0F-4E0A-A057-268A858F1B5E}" dt="2024-09-06T23:08:07.783" v="5719" actId="207"/>
          <ac:graphicFrameMkLst>
            <pc:docMk/>
            <pc:sldMk cId="1956831080" sldId="318"/>
            <ac:graphicFrameMk id="23" creationId="{ABA828C1-4FF8-5F18-BD2E-CB9DCD74FCAF}"/>
          </ac:graphicFrameMkLst>
        </pc:graphicFrameChg>
        <pc:picChg chg="mod">
          <ac:chgData name="Ron Keidar" userId="bd522e22234dfd79" providerId="LiveId" clId="{834D198D-FE0F-4E0A-A057-268A858F1B5E}" dt="2024-09-03T05:12:32.355" v="5166"/>
          <ac:picMkLst>
            <pc:docMk/>
            <pc:sldMk cId="1956831080" sldId="318"/>
            <ac:picMk id="16" creationId="{B0F256F5-0B74-D156-359A-7EAD277B568C}"/>
          </ac:picMkLst>
        </pc:picChg>
        <pc:picChg chg="mod">
          <ac:chgData name="Ron Keidar" userId="bd522e22234dfd79" providerId="LiveId" clId="{834D198D-FE0F-4E0A-A057-268A858F1B5E}" dt="2024-09-06T22:55:15.964" v="5531" actId="164"/>
          <ac:picMkLst>
            <pc:docMk/>
            <pc:sldMk cId="1956831080" sldId="318"/>
            <ac:picMk id="46" creationId="{4924968E-CCB0-89F0-4C10-F64E361C64FE}"/>
          </ac:picMkLst>
        </pc:picChg>
        <pc:cxnChg chg="add mod">
          <ac:chgData name="Ron Keidar" userId="bd522e22234dfd79" providerId="LiveId" clId="{834D198D-FE0F-4E0A-A057-268A858F1B5E}" dt="2024-09-06T23:08:22.389" v="5721" actId="14100"/>
          <ac:cxnSpMkLst>
            <pc:docMk/>
            <pc:sldMk cId="1956831080" sldId="318"/>
            <ac:cxnSpMk id="26" creationId="{0C67DB49-BED3-92F0-0635-BE215D9F36A6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7" creationId="{9D7C1B3E-BBBB-3E56-22D9-38E49181A9F6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8" creationId="{83351FC4-9727-E686-5C90-0B2A9F222051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9" creationId="{7C4DEDC5-E6B0-0E2B-C8A2-FA8D12919FAC}"/>
          </ac:cxnSpMkLst>
        </pc:cxnChg>
        <pc:cxnChg chg="add mod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30" creationId="{7DEBAB19-7B24-68F9-8D46-CC2F6B309D12}"/>
          </ac:cxnSpMkLst>
        </pc:cxnChg>
        <pc:cxnChg chg="mod">
          <ac:chgData name="Ron Keidar" userId="bd522e22234dfd79" providerId="LiveId" clId="{834D198D-FE0F-4E0A-A057-268A858F1B5E}" dt="2024-09-03T05:15:16.177" v="5198" actId="1076"/>
          <ac:cxnSpMkLst>
            <pc:docMk/>
            <pc:sldMk cId="1956831080" sldId="318"/>
            <ac:cxnSpMk id="41" creationId="{3BC18817-DF17-DDA9-C4DD-6671FFCA7BE7}"/>
          </ac:cxnSpMkLst>
        </pc:cxnChg>
        <pc:cxnChg chg="add mod">
          <ac:chgData name="Ron Keidar" userId="bd522e22234dfd79" providerId="LiveId" clId="{834D198D-FE0F-4E0A-A057-268A858F1B5E}" dt="2024-09-06T23:08:30.660" v="5722" actId="14100"/>
          <ac:cxnSpMkLst>
            <pc:docMk/>
            <pc:sldMk cId="1956831080" sldId="318"/>
            <ac:cxnSpMk id="45" creationId="{56986165-B7B6-B0FC-7597-B11D3A44015D}"/>
          </ac:cxnSpMkLst>
        </pc:cxnChg>
        <pc:cxnChg chg="mod">
          <ac:chgData name="Ron Keidar" userId="bd522e22234dfd79" providerId="LiveId" clId="{834D198D-FE0F-4E0A-A057-268A858F1B5E}" dt="2024-09-06T22:57:42.421" v="5559" actId="14100"/>
          <ac:cxnSpMkLst>
            <pc:docMk/>
            <pc:sldMk cId="1956831080" sldId="318"/>
            <ac:cxnSpMk id="57" creationId="{28ACB119-F7C0-1978-7842-30E506BF4A2A}"/>
          </ac:cxnSpMkLst>
        </pc:cxnChg>
        <pc:cxnChg chg="add mod">
          <ac:chgData name="Ron Keidar" userId="bd522e22234dfd79" providerId="LiveId" clId="{834D198D-FE0F-4E0A-A057-268A858F1B5E}" dt="2024-09-03T05:22:58.757" v="5509" actId="14100"/>
          <ac:cxnSpMkLst>
            <pc:docMk/>
            <pc:sldMk cId="1956831080" sldId="318"/>
            <ac:cxnSpMk id="67" creationId="{30B09378-F981-6D83-E806-F490A08713EC}"/>
          </ac:cxnSpMkLst>
        </pc:cxnChg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  <pc:spChg chg="mod">
          <ac:chgData name="Ron Keidar" userId="bd522e22234dfd79" providerId="LiveId" clId="{834D198D-FE0F-4E0A-A057-268A858F1B5E}" dt="2024-08-30T18:57:52.312" v="2661"/>
          <ac:spMkLst>
            <pc:docMk/>
            <pc:sldMk cId="3889636394" sldId="319"/>
            <ac:spMk id="9" creationId="{76E34F3F-2600-8C84-7A24-67C633811CD2}"/>
          </ac:spMkLst>
        </pc:spChg>
        <pc:spChg chg="mod">
          <ac:chgData name="Ron Keidar" userId="bd522e22234dfd79" providerId="LiveId" clId="{834D198D-FE0F-4E0A-A057-268A858F1B5E}" dt="2024-09-08T19:19:10.413" v="9701"/>
          <ac:spMkLst>
            <pc:docMk/>
            <pc:sldMk cId="3889636394" sldId="319"/>
            <ac:spMk id="16" creationId="{6541E1A5-86C0-0930-3591-57E86EA1005B}"/>
          </ac:spMkLst>
        </pc:spChg>
        <pc:spChg chg="mod">
          <ac:chgData name="Ron Keidar" userId="bd522e22234dfd79" providerId="LiveId" clId="{834D198D-FE0F-4E0A-A057-268A858F1B5E}" dt="2024-08-30T18:56:20.601" v="2660"/>
          <ac:spMkLst>
            <pc:docMk/>
            <pc:sldMk cId="3889636394" sldId="319"/>
            <ac:spMk id="19" creationId="{8CCA7B70-BD06-E764-68BE-25E84F56F073}"/>
          </ac:spMkLst>
        </pc:spChg>
        <pc:spChg chg="mod">
          <ac:chgData name="Ron Keidar" userId="bd522e22234dfd79" providerId="LiveId" clId="{834D198D-FE0F-4E0A-A057-268A858F1B5E}" dt="2024-08-30T16:43:38.009" v="2658"/>
          <ac:spMkLst>
            <pc:docMk/>
            <pc:sldMk cId="3889636394" sldId="319"/>
            <ac:spMk id="21" creationId="{710B3CB6-3E75-4791-BE2B-85C6E99D17EE}"/>
          </ac:spMkLst>
        </pc:spChg>
        <pc:spChg chg="mod">
          <ac:chgData name="Ron Keidar" userId="bd522e22234dfd79" providerId="LiveId" clId="{834D198D-FE0F-4E0A-A057-268A858F1B5E}" dt="2024-08-30T18:59:03.595" v="2662"/>
          <ac:spMkLst>
            <pc:docMk/>
            <pc:sldMk cId="3889636394" sldId="319"/>
            <ac:spMk id="61" creationId="{FC3D7006-C14B-C399-EDC8-197D543B0BF6}"/>
          </ac:spMkLst>
        </pc:sp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20" creationId="{803835A4-ADBC-0287-5F0A-84D016D3B9F4}"/>
          </ac:cxnSpMkLst>
        </pc:cxn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32" creationId="{9CB6C77B-0CF7-36CE-6FEC-FF67E18F1664}"/>
          </ac:cxnSpMkLst>
        </pc:cxnChg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  <pc:spChg chg="mod">
          <ac:chgData name="Ron Keidar" userId="bd522e22234dfd79" providerId="LiveId" clId="{834D198D-FE0F-4E0A-A057-268A858F1B5E}" dt="2024-09-08T19:20:15.076" v="9704" actId="3064"/>
          <ac:spMkLst>
            <pc:docMk/>
            <pc:sldMk cId="1661920262" sldId="322"/>
            <ac:spMk id="9" creationId="{51A6C49A-2E9F-071C-D8A6-A0F2EA849EB4}"/>
          </ac:spMkLst>
        </pc:spChg>
        <pc:cxnChg chg="mod">
          <ac:chgData name="Ron Keidar" userId="bd522e22234dfd79" providerId="LiveId" clId="{834D198D-FE0F-4E0A-A057-268A858F1B5E}" dt="2024-09-08T19:20:15.076" v="9704" actId="3064"/>
          <ac:cxnSpMkLst>
            <pc:docMk/>
            <pc:sldMk cId="1661920262" sldId="322"/>
            <ac:cxnSpMk id="11" creationId="{CD79C408-F9AD-10C7-EFC3-92D18E60585C}"/>
          </ac:cxnSpMkLst>
        </pc:cxnChg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  <pc:spChg chg="add mod">
          <ac:chgData name="Ron Keidar" userId="bd522e22234dfd79" providerId="LiveId" clId="{834D198D-FE0F-4E0A-A057-268A858F1B5E}" dt="2024-09-08T21:55:49.588" v="9777"/>
          <ac:spMkLst>
            <pc:docMk/>
            <pc:sldMk cId="3127032368" sldId="323"/>
            <ac:spMk id="8" creationId="{817BB199-CE53-CE81-5CDA-C8821186C829}"/>
          </ac:spMkLst>
        </pc:spChg>
        <pc:spChg chg="mod">
          <ac:chgData name="Ron Keidar" userId="bd522e22234dfd79" providerId="LiveId" clId="{834D198D-FE0F-4E0A-A057-268A858F1B5E}" dt="2024-08-31T20:58:29.108" v="4336" actId="6549"/>
          <ac:spMkLst>
            <pc:docMk/>
            <pc:sldMk cId="3127032368" sldId="323"/>
            <ac:spMk id="81" creationId="{5D440DCF-9807-96B0-8ED7-F62F8B208602}"/>
          </ac:spMkLst>
        </pc:spChg>
        <pc:cxnChg chg="mod">
          <ac:chgData name="Ron Keidar" userId="bd522e22234dfd79" providerId="LiveId" clId="{834D198D-FE0F-4E0A-A057-268A858F1B5E}" dt="2024-09-08T21:55:37.234" v="9776" actId="14100"/>
          <ac:cxnSpMkLst>
            <pc:docMk/>
            <pc:sldMk cId="3127032368" sldId="323"/>
            <ac:cxnSpMk id="22" creationId="{01A6B392-CD60-3071-06E2-E94E47E03A90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110" creationId="{FB0F4F5E-9752-4378-B44B-2AF2DF94A47B}"/>
          </ac:cxnSpMkLst>
        </pc:cxnChg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  <pc:spChg chg="add mod">
          <ac:chgData name="Ron Keidar" userId="bd522e22234dfd79" providerId="LiveId" clId="{834D198D-FE0F-4E0A-A057-268A858F1B5E}" dt="2024-08-29T18:04:54.546" v="1732" actId="6549"/>
          <ac:spMkLst>
            <pc:docMk/>
            <pc:sldMk cId="3330304884" sldId="324"/>
            <ac:spMk id="38" creationId="{0CFA8CF1-EF2A-B80F-7878-9F20ACBDBADB}"/>
          </ac:spMkLst>
        </pc:spChg>
        <pc:spChg chg="add mod">
          <ac:chgData name="Ron Keidar" userId="bd522e22234dfd79" providerId="LiveId" clId="{834D198D-FE0F-4E0A-A057-268A858F1B5E}" dt="2024-08-29T18:12:42.594" v="2548"/>
          <ac:spMkLst>
            <pc:docMk/>
            <pc:sldMk cId="3330304884" sldId="324"/>
            <ac:spMk id="53" creationId="{91280C15-57D1-A214-1750-7D5A432B9A62}"/>
          </ac:spMkLst>
        </pc:spChg>
        <pc:spChg chg="mod">
          <ac:chgData name="Ron Keidar" userId="bd522e22234dfd79" providerId="LiveId" clId="{834D198D-FE0F-4E0A-A057-268A858F1B5E}" dt="2024-09-08T22:08:05.646" v="9789"/>
          <ac:spMkLst>
            <pc:docMk/>
            <pc:sldMk cId="3330304884" sldId="324"/>
            <ac:spMk id="93" creationId="{BC92677F-7221-32DA-AA7B-2C19F9D9B6EC}"/>
          </ac:spMkLst>
        </pc:spChg>
        <pc:spChg chg="mod">
          <ac:chgData name="Ron Keidar" userId="bd522e22234dfd79" providerId="LiveId" clId="{834D198D-FE0F-4E0A-A057-268A858F1B5E}" dt="2024-09-08T22:08:48.479" v="9790"/>
          <ac:spMkLst>
            <pc:docMk/>
            <pc:sldMk cId="3330304884" sldId="324"/>
            <ac:spMk id="94" creationId="{B39C4B69-3B49-51D5-5E66-5B958B453F6E}"/>
          </ac:spMkLst>
        </pc:spChg>
        <pc:spChg chg="mod">
          <ac:chgData name="Ron Keidar" userId="bd522e22234dfd79" providerId="LiveId" clId="{834D198D-FE0F-4E0A-A057-268A858F1B5E}" dt="2024-08-31T21:12:49.447" v="4624"/>
          <ac:spMkLst>
            <pc:docMk/>
            <pc:sldMk cId="3330304884" sldId="324"/>
            <ac:spMk id="96" creationId="{9AB1208C-4E1B-D262-59A8-BE8EE789063E}"/>
          </ac:spMkLst>
        </pc:spChg>
        <pc:spChg chg="mod">
          <ac:chgData name="Ron Keidar" userId="bd522e22234dfd79" providerId="LiveId" clId="{834D198D-FE0F-4E0A-A057-268A858F1B5E}" dt="2024-09-08T21:59:13.979" v="9783"/>
          <ac:spMkLst>
            <pc:docMk/>
            <pc:sldMk cId="3330304884" sldId="324"/>
            <ac:spMk id="97" creationId="{3C5AD7CE-DF9B-942D-6DC3-D4144D8CB3E3}"/>
          </ac:spMkLst>
        </pc:spChg>
        <pc:spChg chg="mod">
          <ac:chgData name="Ron Keidar" userId="bd522e22234dfd79" providerId="LiveId" clId="{834D198D-FE0F-4E0A-A057-268A858F1B5E}" dt="2024-09-08T21:56:58.468" v="9781"/>
          <ac:spMkLst>
            <pc:docMk/>
            <pc:sldMk cId="3330304884" sldId="324"/>
            <ac:spMk id="98" creationId="{B6F1B94E-187A-3F79-F8B1-54C08543C8E3}"/>
          </ac:spMkLst>
        </pc:spChg>
        <pc:spChg chg="mod">
          <ac:chgData name="Ron Keidar" userId="bd522e22234dfd79" providerId="LiveId" clId="{834D198D-FE0F-4E0A-A057-268A858F1B5E}" dt="2024-08-31T21:04:28.110" v="4467"/>
          <ac:spMkLst>
            <pc:docMk/>
            <pc:sldMk cId="3330304884" sldId="324"/>
            <ac:spMk id="137" creationId="{40906A38-27C7-9EF8-7FFD-E602A596AC05}"/>
          </ac:spMkLst>
        </pc:spChg>
        <pc:spChg chg="mod">
          <ac:chgData name="Ron Keidar" userId="bd522e22234dfd79" providerId="LiveId" clId="{834D198D-FE0F-4E0A-A057-268A858F1B5E}" dt="2024-09-08T22:07:42.810" v="9788"/>
          <ac:spMkLst>
            <pc:docMk/>
            <pc:sldMk cId="3330304884" sldId="324"/>
            <ac:spMk id="139" creationId="{17762AAD-D1DA-1F16-8CC7-A39CFB530820}"/>
          </ac:spMkLst>
        </pc:spChg>
        <pc:grpChg chg="add mod">
          <ac:chgData name="Ron Keidar" userId="bd522e22234dfd79" providerId="LiveId" clId="{834D198D-FE0F-4E0A-A057-268A858F1B5E}" dt="2024-08-29T18:07:25.795" v="2525" actId="164"/>
          <ac:grpSpMkLst>
            <pc:docMk/>
            <pc:sldMk cId="3330304884" sldId="324"/>
            <ac:grpSpMk id="51" creationId="{5CC59612-80CB-119B-ED28-45DE2C399DB1}"/>
          </ac:grpSpMkLst>
        </pc:grpChg>
        <pc:picChg chg="mod">
          <ac:chgData name="Ron Keidar" userId="bd522e22234dfd79" providerId="LiveId" clId="{834D198D-FE0F-4E0A-A057-268A858F1B5E}" dt="2024-08-29T18:05:30.897" v="1736" actId="1076"/>
          <ac:picMkLst>
            <pc:docMk/>
            <pc:sldMk cId="3330304884" sldId="324"/>
            <ac:picMk id="122" creationId="{E0B6FDBB-EA22-AA5B-49EF-81DC46B4DED6}"/>
          </ac:picMkLst>
        </pc:pic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14" creationId="{463B4A2F-965F-4DB6-0A87-BECC1651A592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0" creationId="{C9C33259-44DC-281D-EC99-660177ED5EFA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8" creationId="{54763A21-B893-F381-53AD-8EBEBF625AF0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50" creationId="{6ABEF1E1-07C0-C84C-C0C8-C4886476D0C4}"/>
          </ac:cxnSpMkLst>
        </pc:cxnChg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  <pc:spChg chg="add mod">
          <ac:chgData name="Ron Keidar" userId="bd522e22234dfd79" providerId="LiveId" clId="{834D198D-FE0F-4E0A-A057-268A858F1B5E}" dt="2024-08-31T21:17:13.434" v="4673" actId="1076"/>
          <ac:spMkLst>
            <pc:docMk/>
            <pc:sldMk cId="3913557010" sldId="326"/>
            <ac:spMk id="2" creationId="{93C04013-AD4D-C688-3ED5-2F0F798F5A11}"/>
          </ac:spMkLst>
        </pc:spChg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  <pc:spChg chg="mod">
          <ac:chgData name="Ron Keidar" userId="bd522e22234dfd79" providerId="LiveId" clId="{834D198D-FE0F-4E0A-A057-268A858F1B5E}" dt="2024-08-31T21:19:53.400" v="4724" actId="1076"/>
          <ac:spMkLst>
            <pc:docMk/>
            <pc:sldMk cId="2618883436" sldId="327"/>
            <ac:spMk id="46" creationId="{88F82D75-77E2-1831-A972-12C4E77BFEA9}"/>
          </ac:spMkLst>
        </pc:spChg>
        <pc:spChg chg="mod">
          <ac:chgData name="Ron Keidar" userId="bd522e22234dfd79" providerId="LiveId" clId="{834D198D-FE0F-4E0A-A057-268A858F1B5E}" dt="2024-08-31T21:19:40.299" v="4722" actId="1076"/>
          <ac:spMkLst>
            <pc:docMk/>
            <pc:sldMk cId="2618883436" sldId="327"/>
            <ac:spMk id="48" creationId="{BFD8F7A4-32B5-17F5-B995-7E8E323C70EE}"/>
          </ac:spMkLst>
        </pc:spChg>
        <pc:spChg chg="mod">
          <ac:chgData name="Ron Keidar" userId="bd522e22234dfd79" providerId="LiveId" clId="{834D198D-FE0F-4E0A-A057-268A858F1B5E}" dt="2024-08-31T21:20:10.225" v="4746" actId="1037"/>
          <ac:spMkLst>
            <pc:docMk/>
            <pc:sldMk cId="2618883436" sldId="327"/>
            <ac:spMk id="50" creationId="{F078CEBB-65D1-D38E-BF22-E71D15AFD6D2}"/>
          </ac:spMkLst>
        </pc:spChg>
        <pc:picChg chg="mod">
          <ac:chgData name="Ron Keidar" userId="bd522e22234dfd79" providerId="LiveId" clId="{834D198D-FE0F-4E0A-A057-268A858F1B5E}" dt="2024-08-31T21:19:47.244" v="4723" actId="1076"/>
          <ac:picMkLst>
            <pc:docMk/>
            <pc:sldMk cId="2618883436" sldId="327"/>
            <ac:picMk id="101" creationId="{219BBF6E-37C2-464B-9959-334FD3CC501A}"/>
          </ac:picMkLst>
        </pc:picChg>
        <pc:cxnChg chg="mod">
          <ac:chgData name="Ron Keidar" userId="bd522e22234dfd79" providerId="LiveId" clId="{834D198D-FE0F-4E0A-A057-268A858F1B5E}" dt="2024-08-31T21:20:00.689" v="4725" actId="14100"/>
          <ac:cxnSpMkLst>
            <pc:docMk/>
            <pc:sldMk cId="2618883436" sldId="327"/>
            <ac:cxnSpMk id="29" creationId="{129977F3-12C1-4E86-9B33-54867C51DDAF}"/>
          </ac:cxnSpMkLst>
        </pc:cxnChg>
        <pc:cxnChg chg="add del mod ord">
          <ac:chgData name="Ron Keidar" userId="bd522e22234dfd79" providerId="LiveId" clId="{834D198D-FE0F-4E0A-A057-268A858F1B5E}" dt="2024-08-31T21:20:28.717" v="4748" actId="166"/>
          <ac:cxnSpMkLst>
            <pc:docMk/>
            <pc:sldMk cId="2618883436" sldId="327"/>
            <ac:cxnSpMk id="58" creationId="{00ABEEC7-C22B-9220-4C52-D9924CD99B25}"/>
          </ac:cxnSpMkLst>
        </pc:cxnChg>
        <pc:cxnChg chg="mod">
          <ac:chgData name="Ron Keidar" userId="bd522e22234dfd79" providerId="LiveId" clId="{834D198D-FE0F-4E0A-A057-268A858F1B5E}" dt="2024-08-31T21:19:47.244" v="4723" actId="1076"/>
          <ac:cxnSpMkLst>
            <pc:docMk/>
            <pc:sldMk cId="2618883436" sldId="327"/>
            <ac:cxnSpMk id="66" creationId="{746548A2-20C2-66CF-157C-F2E45B835579}"/>
          </ac:cxnSpMkLst>
        </pc:cxnChg>
        <pc:cxnChg chg="mod">
          <ac:chgData name="Ron Keidar" userId="bd522e22234dfd79" providerId="LiveId" clId="{834D198D-FE0F-4E0A-A057-268A858F1B5E}" dt="2024-08-31T21:19:53.400" v="4724" actId="1076"/>
          <ac:cxnSpMkLst>
            <pc:docMk/>
            <pc:sldMk cId="2618883436" sldId="327"/>
            <ac:cxnSpMk id="1037" creationId="{C906E48C-B4FD-41A1-8D59-689D945A3CDF}"/>
          </ac:cxnSpMkLst>
        </pc:cxnChg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  <pc:spChg chg="mod">
          <ac:chgData name="Ron Keidar" userId="bd522e22234dfd79" providerId="LiveId" clId="{834D198D-FE0F-4E0A-A057-268A858F1B5E}" dt="2024-08-29T19:02:05.793" v="2589" actId="20577"/>
          <ac:spMkLst>
            <pc:docMk/>
            <pc:sldMk cId="436059809" sldId="328"/>
            <ac:spMk id="5" creationId="{261BC998-23CC-0D23-8CC4-AC54EE4DE131}"/>
          </ac:spMkLst>
        </pc:spChg>
        <pc:spChg chg="mod">
          <ac:chgData name="Ron Keidar" userId="bd522e22234dfd79" providerId="LiveId" clId="{834D198D-FE0F-4E0A-A057-268A858F1B5E}" dt="2024-08-29T19:02:04.065" v="2588" actId="14100"/>
          <ac:spMkLst>
            <pc:docMk/>
            <pc:sldMk cId="436059809" sldId="328"/>
            <ac:spMk id="6" creationId="{A71336A7-4DB8-8C79-D11E-DD05601824B7}"/>
          </ac:spMkLst>
        </pc:spChg>
        <pc:spChg chg="mod">
          <ac:chgData name="Ron Keidar" userId="bd522e22234dfd79" providerId="LiveId" clId="{834D198D-FE0F-4E0A-A057-268A858F1B5E}" dt="2024-08-31T20:53:23.474" v="4293" actId="1038"/>
          <ac:spMkLst>
            <pc:docMk/>
            <pc:sldMk cId="436059809" sldId="328"/>
            <ac:spMk id="27" creationId="{3AB83F3C-A2F0-12C2-E03F-BCF215C51578}"/>
          </ac:spMkLst>
        </pc:spChg>
        <pc:spChg chg="mod">
          <ac:chgData name="Ron Keidar" userId="bd522e22234dfd79" providerId="LiveId" clId="{834D198D-FE0F-4E0A-A057-268A858F1B5E}" dt="2024-08-31T04:24:14.270" v="3996" actId="1076"/>
          <ac:spMkLst>
            <pc:docMk/>
            <pc:sldMk cId="436059809" sldId="328"/>
            <ac:spMk id="35" creationId="{4E0A0403-47E7-78D6-72EF-BDCA72400640}"/>
          </ac:spMkLst>
        </pc:spChg>
        <pc:spChg chg="mod">
          <ac:chgData name="Ron Keidar" userId="bd522e22234dfd79" providerId="LiveId" clId="{834D198D-FE0F-4E0A-A057-268A858F1B5E}" dt="2024-08-29T17:59:12.423" v="1608" actId="115"/>
          <ac:spMkLst>
            <pc:docMk/>
            <pc:sldMk cId="436059809" sldId="328"/>
            <ac:spMk id="41" creationId="{FC1A7C13-D082-40DA-51FD-F425CFC39747}"/>
          </ac:spMkLst>
        </pc:spChg>
        <pc:spChg chg="mod">
          <ac:chgData name="Ron Keidar" userId="bd522e22234dfd79" providerId="LiveId" clId="{834D198D-FE0F-4E0A-A057-268A858F1B5E}" dt="2024-08-29T18:00:45.119" v="1609" actId="115"/>
          <ac:spMkLst>
            <pc:docMk/>
            <pc:sldMk cId="436059809" sldId="328"/>
            <ac:spMk id="45" creationId="{8FA1EF60-9748-0FD7-F51A-7BAAF196F785}"/>
          </ac:spMkLst>
        </pc:spChg>
        <pc:cxnChg chg="mod">
          <ac:chgData name="Ron Keidar" userId="bd522e22234dfd79" providerId="LiveId" clId="{834D198D-FE0F-4E0A-A057-268A858F1B5E}" dt="2024-08-31T02:49:23.790" v="3845" actId="1037"/>
          <ac:cxnSpMkLst>
            <pc:docMk/>
            <pc:sldMk cId="436059809" sldId="328"/>
            <ac:cxnSpMk id="26" creationId="{FD07D479-5A20-7EAA-1D90-045342BD047A}"/>
          </ac:cxnSpMkLst>
        </pc:cxnChg>
        <pc:cxnChg chg="mod">
          <ac:chgData name="Ron Keidar" userId="bd522e22234dfd79" providerId="LiveId" clId="{834D198D-FE0F-4E0A-A057-268A858F1B5E}" dt="2024-08-31T20:53:15.018" v="4251" actId="1038"/>
          <ac:cxnSpMkLst>
            <pc:docMk/>
            <pc:sldMk cId="436059809" sldId="328"/>
            <ac:cxnSpMk id="28" creationId="{7A675AE8-8372-852B-C847-FD31A9866988}"/>
          </ac:cxnSpMkLst>
        </pc:cxnChg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  <pc:spChg chg="add mod">
          <ac:chgData name="Ron Keidar" userId="bd522e22234dfd79" providerId="LiveId" clId="{834D198D-FE0F-4E0A-A057-268A858F1B5E}" dt="2024-09-08T21:56:16.538" v="9780" actId="1076"/>
          <ac:spMkLst>
            <pc:docMk/>
            <pc:sldMk cId="3265224847" sldId="330"/>
            <ac:spMk id="6" creationId="{6ADE87BA-A6B6-588D-FB8D-BF0DF02648C9}"/>
          </ac:spMkLst>
        </pc:spChg>
        <pc:spChg chg="mod">
          <ac:chgData name="Ron Keidar" userId="bd522e22234dfd79" providerId="LiveId" clId="{834D198D-FE0F-4E0A-A057-268A858F1B5E}" dt="2024-08-31T20:57:31.870" v="4327"/>
          <ac:spMkLst>
            <pc:docMk/>
            <pc:sldMk cId="3265224847" sldId="330"/>
            <ac:spMk id="9" creationId="{04694702-6A85-0CCC-35A8-462E3D1AA135}"/>
          </ac:spMkLst>
        </pc:spChg>
        <pc:cxnChg chg="mod">
          <ac:chgData name="Ron Keidar" userId="bd522e22234dfd79" providerId="LiveId" clId="{834D198D-FE0F-4E0A-A057-268A858F1B5E}" dt="2024-09-06T23:51:23.493" v="6098" actId="478"/>
          <ac:cxnSpMkLst>
            <pc:docMk/>
            <pc:sldMk cId="3265224847" sldId="330"/>
            <ac:cxnSpMk id="26" creationId="{DC0A56B7-B06C-0814-2A90-F992BA5C5DC8}"/>
          </ac:cxnSpMkLst>
        </pc:cxnChg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  <pc:spChg chg="mod">
          <ac:chgData name="Ron Keidar" userId="bd522e22234dfd79" providerId="LiveId" clId="{834D198D-FE0F-4E0A-A057-268A858F1B5E}" dt="2024-09-07T13:41:09.728" v="7072" actId="1036"/>
          <ac:spMkLst>
            <pc:docMk/>
            <pc:sldMk cId="3086040248" sldId="331"/>
            <ac:spMk id="3" creationId="{D24E716E-EEA0-D2BE-D470-844DBB6812C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4" creationId="{9BB1EFF8-C094-4552-F7EE-4CC5B7A8781C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" creationId="{D09BB234-656E-FF4A-41F8-702396809F05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8" creationId="{1D2EE4F3-D9AF-1621-8F6C-F66CADB8B5D2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9" creationId="{E4AE628D-1FFC-FDB1-6570-208743574AE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15" creationId="{A2DC34DC-31F6-AAE8-570F-83F68DC2DE99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16" creationId="{401B2E0A-18DA-4881-6340-9190B5D9FFDD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1" creationId="{AA85EEBD-E871-3271-3864-FA94C7E67FB0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2" creationId="{26C6D4A5-A7E8-B32A-51D7-0CB1A167A5DC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8" creationId="{8DE0D714-BF89-1158-AC30-C76599990A58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9" creationId="{1F74F0B6-7771-FB5F-8B6D-796E3A94033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30" creationId="{155E19D7-4E85-AB30-83F3-B552F54F56C7}"/>
          </ac:spMkLst>
        </pc:spChg>
        <pc:spChg chg="mod">
          <ac:chgData name="Ron Keidar" userId="bd522e22234dfd79" providerId="LiveId" clId="{834D198D-FE0F-4E0A-A057-268A858F1B5E}" dt="2024-09-07T13:45:59.173" v="7231" actId="1037"/>
          <ac:spMkLst>
            <pc:docMk/>
            <pc:sldMk cId="3086040248" sldId="331"/>
            <ac:spMk id="32" creationId="{666C8D65-06AD-A4CF-D817-927C9FCC6EF7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33" creationId="{1C306325-928C-ADD8-D888-E6C0F2FB6DE9}"/>
          </ac:spMkLst>
        </pc:spChg>
        <pc:spChg chg="mod">
          <ac:chgData name="Ron Keidar" userId="bd522e22234dfd79" providerId="LiveId" clId="{834D198D-FE0F-4E0A-A057-268A858F1B5E}" dt="2024-09-07T14:27:58.174" v="8709" actId="6549"/>
          <ac:spMkLst>
            <pc:docMk/>
            <pc:sldMk cId="3086040248" sldId="331"/>
            <ac:spMk id="34" creationId="{57C0347D-66A4-DB1F-08F1-CE254A829FE1}"/>
          </ac:spMkLst>
        </pc:spChg>
        <pc:spChg chg="add mod">
          <ac:chgData name="Ron Keidar" userId="bd522e22234dfd79" providerId="LiveId" clId="{834D198D-FE0F-4E0A-A057-268A858F1B5E}" dt="2024-09-07T13:45:09.381" v="7143" actId="1037"/>
          <ac:spMkLst>
            <pc:docMk/>
            <pc:sldMk cId="3086040248" sldId="331"/>
            <ac:spMk id="36" creationId="{BF7852B2-F692-3F3B-DC0A-D4688D97F62A}"/>
          </ac:spMkLst>
        </pc:spChg>
        <pc:spChg chg="add mod">
          <ac:chgData name="Ron Keidar" userId="bd522e22234dfd79" providerId="LiveId" clId="{834D198D-FE0F-4E0A-A057-268A858F1B5E}" dt="2024-09-07T14:25:29.898" v="8689" actId="1036"/>
          <ac:spMkLst>
            <pc:docMk/>
            <pc:sldMk cId="3086040248" sldId="331"/>
            <ac:spMk id="37" creationId="{4A5878AF-1B31-E295-3CC7-0F8833D0705E}"/>
          </ac:spMkLst>
        </pc:spChg>
        <pc:spChg chg="mod ord">
          <ac:chgData name="Ron Keidar" userId="bd522e22234dfd79" providerId="LiveId" clId="{834D198D-FE0F-4E0A-A057-268A858F1B5E}" dt="2024-09-07T13:55:16.454" v="7735" actId="14100"/>
          <ac:spMkLst>
            <pc:docMk/>
            <pc:sldMk cId="3086040248" sldId="331"/>
            <ac:spMk id="39" creationId="{21BFEEB5-A39E-B284-4B24-202C8C74E161}"/>
          </ac:spMkLst>
        </pc:spChg>
        <pc:spChg chg="mod">
          <ac:chgData name="Ron Keidar" userId="bd522e22234dfd79" providerId="LiveId" clId="{834D198D-FE0F-4E0A-A057-268A858F1B5E}" dt="2024-09-07T13:45:51.748" v="7208" actId="1038"/>
          <ac:spMkLst>
            <pc:docMk/>
            <pc:sldMk cId="3086040248" sldId="331"/>
            <ac:spMk id="41" creationId="{E9B7DEAE-DDB0-321F-8106-CA40B47660B7}"/>
          </ac:spMkLst>
        </pc:spChg>
        <pc:spChg chg="add mod ord">
          <ac:chgData name="Ron Keidar" userId="bd522e22234dfd79" providerId="LiveId" clId="{834D198D-FE0F-4E0A-A057-268A858F1B5E}" dt="2024-09-07T13:50:42.752" v="7464" actId="1036"/>
          <ac:spMkLst>
            <pc:docMk/>
            <pc:sldMk cId="3086040248" sldId="331"/>
            <ac:spMk id="47" creationId="{92FEEDC0-B82D-1797-053C-7FC3E7144346}"/>
          </ac:spMkLst>
        </pc:spChg>
        <pc:spChg chg="add mod ord">
          <ac:chgData name="Ron Keidar" userId="bd522e22234dfd79" providerId="LiveId" clId="{834D198D-FE0F-4E0A-A057-268A858F1B5E}" dt="2024-09-07T13:50:42.752" v="7464" actId="1036"/>
          <ac:spMkLst>
            <pc:docMk/>
            <pc:sldMk cId="3086040248" sldId="331"/>
            <ac:spMk id="49" creationId="{CE2D8C3E-0C94-C958-BA77-4AB1C4D467D6}"/>
          </ac:spMkLst>
        </pc:spChg>
        <pc:spChg chg="mod">
          <ac:chgData name="Ron Keidar" userId="bd522e22234dfd79" providerId="LiveId" clId="{834D198D-FE0F-4E0A-A057-268A858F1B5E}" dt="2024-09-07T13:55:44.035" v="7765" actId="1038"/>
          <ac:spMkLst>
            <pc:docMk/>
            <pc:sldMk cId="3086040248" sldId="331"/>
            <ac:spMk id="52" creationId="{84D4E892-BC18-14C3-F5BB-E9B7EC20FB94}"/>
          </ac:spMkLst>
        </pc:spChg>
        <pc:spChg chg="mod">
          <ac:chgData name="Ron Keidar" userId="bd522e22234dfd79" providerId="LiveId" clId="{834D198D-FE0F-4E0A-A057-268A858F1B5E}" dt="2024-09-07T13:55:44.035" v="7765" actId="1038"/>
          <ac:spMkLst>
            <pc:docMk/>
            <pc:sldMk cId="3086040248" sldId="331"/>
            <ac:spMk id="54" creationId="{A503E156-98C3-E670-3BCE-8B758F75C67C}"/>
          </ac:spMkLst>
        </pc:spChg>
        <pc:spChg chg="mod">
          <ac:chgData name="Ron Keidar" userId="bd522e22234dfd79" providerId="LiveId" clId="{834D198D-FE0F-4E0A-A057-268A858F1B5E}" dt="2024-09-07T14:17:48.625" v="8592"/>
          <ac:spMkLst>
            <pc:docMk/>
            <pc:sldMk cId="3086040248" sldId="331"/>
            <ac:spMk id="59" creationId="{0C87DE54-9A70-8BDE-413E-553CF377CD5F}"/>
          </ac:spMkLst>
        </pc:spChg>
        <pc:spChg chg="mod">
          <ac:chgData name="Ron Keidar" userId="bd522e22234dfd79" providerId="LiveId" clId="{834D198D-FE0F-4E0A-A057-268A858F1B5E}" dt="2024-09-07T13:45:27.523" v="7185" actId="1037"/>
          <ac:spMkLst>
            <pc:docMk/>
            <pc:sldMk cId="3086040248" sldId="331"/>
            <ac:spMk id="62" creationId="{A40E1B0B-3CB6-29F8-29E4-71AF7EF70BB3}"/>
          </ac:spMkLst>
        </pc:spChg>
        <pc:spChg chg="mod">
          <ac:chgData name="Ron Keidar" userId="bd522e22234dfd79" providerId="LiveId" clId="{834D198D-FE0F-4E0A-A057-268A858F1B5E}" dt="2024-09-07T13:48:44.600" v="7431" actId="1037"/>
          <ac:spMkLst>
            <pc:docMk/>
            <pc:sldMk cId="3086040248" sldId="331"/>
            <ac:spMk id="63" creationId="{346AADE6-53CB-4453-3A37-A5306EEFD35E}"/>
          </ac:spMkLst>
        </pc:spChg>
        <pc:spChg chg="add mod">
          <ac:chgData name="Ron Keidar" userId="bd522e22234dfd79" providerId="LiveId" clId="{834D198D-FE0F-4E0A-A057-268A858F1B5E}" dt="2024-09-08T22:01:27.159" v="9785"/>
          <ac:spMkLst>
            <pc:docMk/>
            <pc:sldMk cId="3086040248" sldId="331"/>
            <ac:spMk id="65" creationId="{0B9FEA3E-6FC5-DB8C-1678-52608052F4EA}"/>
          </ac:spMkLst>
        </pc:spChg>
        <pc:spChg chg="mod">
          <ac:chgData name="Ron Keidar" userId="bd522e22234dfd79" providerId="LiveId" clId="{834D198D-FE0F-4E0A-A057-268A858F1B5E}" dt="2024-09-07T13:53:00.295" v="7673" actId="1038"/>
          <ac:spMkLst>
            <pc:docMk/>
            <pc:sldMk cId="3086040248" sldId="331"/>
            <ac:spMk id="68" creationId="{150FB2B4-212D-96AD-F380-A7353CFF3400}"/>
          </ac:spMkLst>
        </pc:spChg>
        <pc:spChg chg="mod">
          <ac:chgData name="Ron Keidar" userId="bd522e22234dfd79" providerId="LiveId" clId="{834D198D-FE0F-4E0A-A057-268A858F1B5E}" dt="2024-09-07T13:53:09.140" v="7703" actId="1038"/>
          <ac:spMkLst>
            <pc:docMk/>
            <pc:sldMk cId="3086040248" sldId="331"/>
            <ac:spMk id="69" creationId="{8968B8BA-0E0A-C3BD-0633-CB0D1BA736A5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0" creationId="{1F3C1477-4F97-3589-E969-8097D89BD3F6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1" creationId="{0CB1A22A-B8FF-0212-B101-5F72A675CD71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2" creationId="{86D2308A-67BD-A67D-64F3-83D6326E9734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3" creationId="{AA871DC1-A528-0C23-34F0-61B8E9E03A7D}"/>
          </ac:spMkLst>
        </pc:spChg>
        <pc:spChg chg="add mod">
          <ac:chgData name="Ron Keidar" userId="bd522e22234dfd79" providerId="LiveId" clId="{834D198D-FE0F-4E0A-A057-268A858F1B5E}" dt="2024-09-07T13:58:04.484" v="7932" actId="1037"/>
          <ac:spMkLst>
            <pc:docMk/>
            <pc:sldMk cId="3086040248" sldId="331"/>
            <ac:spMk id="77" creationId="{E20D5B59-2E3C-0F17-B4A2-1C43EF93E125}"/>
          </ac:spMkLst>
        </pc:spChg>
        <pc:spChg chg="add mod">
          <ac:chgData name="Ron Keidar" userId="bd522e22234dfd79" providerId="LiveId" clId="{834D198D-FE0F-4E0A-A057-268A858F1B5E}" dt="2024-09-07T13:58:43.735" v="7935" actId="208"/>
          <ac:spMkLst>
            <pc:docMk/>
            <pc:sldMk cId="3086040248" sldId="331"/>
            <ac:spMk id="78" creationId="{EAB3E5EA-4EB6-0552-42C6-74B7941D4D23}"/>
          </ac:spMkLst>
        </pc:spChg>
        <pc:spChg chg="add mod">
          <ac:chgData name="Ron Keidar" userId="bd522e22234dfd79" providerId="LiveId" clId="{834D198D-FE0F-4E0A-A057-268A858F1B5E}" dt="2024-09-07T13:59:31.999" v="7942" actId="1037"/>
          <ac:spMkLst>
            <pc:docMk/>
            <pc:sldMk cId="3086040248" sldId="331"/>
            <ac:spMk id="79" creationId="{B5CD7C62-8DB7-A206-F8BA-B19E919E3A10}"/>
          </ac:spMkLst>
        </pc:spChg>
        <pc:spChg chg="mod">
          <ac:chgData name="Ron Keidar" userId="bd522e22234dfd79" providerId="LiveId" clId="{834D198D-FE0F-4E0A-A057-268A858F1B5E}" dt="2024-09-08T22:03:01.144" v="9786"/>
          <ac:spMkLst>
            <pc:docMk/>
            <pc:sldMk cId="3086040248" sldId="331"/>
            <ac:spMk id="97" creationId="{69879DF7-5011-E1EF-7C7F-878CA9AD15BC}"/>
          </ac:spMkLst>
        </pc:spChg>
        <pc:spChg chg="mod">
          <ac:chgData name="Ron Keidar" userId="bd522e22234dfd79" providerId="LiveId" clId="{834D198D-FE0F-4E0A-A057-268A858F1B5E}" dt="2024-09-07T13:42:28.079" v="7089" actId="732"/>
          <ac:spMkLst>
            <pc:docMk/>
            <pc:sldMk cId="3086040248" sldId="331"/>
            <ac:spMk id="110" creationId="{78EF332B-CEFA-93ED-B25E-15D8C926B6DA}"/>
          </ac:spMkLst>
        </pc:spChg>
        <pc:spChg chg="add mod">
          <ac:chgData name="Ron Keidar" userId="bd522e22234dfd79" providerId="LiveId" clId="{834D198D-FE0F-4E0A-A057-268A858F1B5E}" dt="2024-09-07T14:25:19.859" v="8686" actId="1036"/>
          <ac:spMkLst>
            <pc:docMk/>
            <pc:sldMk cId="3086040248" sldId="331"/>
            <ac:spMk id="113" creationId="{E625444E-6726-1FD8-F0A0-1AA3AF9C1AC0}"/>
          </ac:spMkLst>
        </pc:spChg>
        <pc:spChg chg="add mod">
          <ac:chgData name="Ron Keidar" userId="bd522e22234dfd79" providerId="LiveId" clId="{834D198D-FE0F-4E0A-A057-268A858F1B5E}" dt="2024-09-07T14:25:19.859" v="8686" actId="1036"/>
          <ac:spMkLst>
            <pc:docMk/>
            <pc:sldMk cId="3086040248" sldId="331"/>
            <ac:spMk id="116" creationId="{E3CEFABF-B181-6B35-8E4B-F1B29A778F6F}"/>
          </ac:spMkLst>
        </pc:spChg>
        <pc:spChg chg="mod">
          <ac:chgData name="Ron Keidar" userId="bd522e22234dfd79" providerId="LiveId" clId="{834D198D-FE0F-4E0A-A057-268A858F1B5E}" dt="2024-09-07T13:46:58.220" v="7328" actId="1038"/>
          <ac:spMkLst>
            <pc:docMk/>
            <pc:sldMk cId="3086040248" sldId="331"/>
            <ac:spMk id="128" creationId="{E5D09178-72F6-56C7-5582-627AA23BBE47}"/>
          </ac:spMkLst>
        </pc:spChg>
        <pc:spChg chg="mod">
          <ac:chgData name="Ron Keidar" userId="bd522e22234dfd79" providerId="LiveId" clId="{834D198D-FE0F-4E0A-A057-268A858F1B5E}" dt="2024-09-07T13:46:28.329" v="7287" actId="1036"/>
          <ac:spMkLst>
            <pc:docMk/>
            <pc:sldMk cId="3086040248" sldId="331"/>
            <ac:spMk id="129" creationId="{D6D1A523-1FE6-E194-D08C-D44E8333E6F8}"/>
          </ac:spMkLst>
        </pc:spChg>
        <pc:grpChg chg="add mod">
          <ac:chgData name="Ron Keidar" userId="bd522e22234dfd79" providerId="LiveId" clId="{834D198D-FE0F-4E0A-A057-268A858F1B5E}" dt="2024-09-07T13:54:45.671" v="7733" actId="1036"/>
          <ac:grpSpMkLst>
            <pc:docMk/>
            <pc:sldMk cId="3086040248" sldId="331"/>
            <ac:grpSpMk id="12" creationId="{B64BC39D-5071-7EF9-E3E0-264CB6F247F5}"/>
          </ac:grpSpMkLst>
        </pc:grpChg>
        <pc:grpChg chg="mod">
          <ac:chgData name="Ron Keidar" userId="bd522e22234dfd79" providerId="LiveId" clId="{834D198D-FE0F-4E0A-A057-268A858F1B5E}" dt="2024-09-07T13:42:28.079" v="7089" actId="732"/>
          <ac:grpSpMkLst>
            <pc:docMk/>
            <pc:sldMk cId="3086040248" sldId="331"/>
            <ac:grpSpMk id="17" creationId="{E7A23D3E-A94F-F404-C2F7-15719D5519A4}"/>
          </ac:grpSpMkLst>
        </pc:grpChg>
        <pc:grpChg chg="mod">
          <ac:chgData name="Ron Keidar" userId="bd522e22234dfd79" providerId="LiveId" clId="{834D198D-FE0F-4E0A-A057-268A858F1B5E}" dt="2024-09-07T13:44:27.700" v="7103" actId="1036"/>
          <ac:grpSpMkLst>
            <pc:docMk/>
            <pc:sldMk cId="3086040248" sldId="331"/>
            <ac:grpSpMk id="18" creationId="{FCCC70E6-7C94-828C-C788-C107CBE53303}"/>
          </ac:grpSpMkLst>
        </pc:grpChg>
        <pc:grpChg chg="mod">
          <ac:chgData name="Ron Keidar" userId="bd522e22234dfd79" providerId="LiveId" clId="{834D198D-FE0F-4E0A-A057-268A858F1B5E}" dt="2024-09-07T13:44:27.700" v="7103" actId="1036"/>
          <ac:grpSpMkLst>
            <pc:docMk/>
            <pc:sldMk cId="3086040248" sldId="331"/>
            <ac:grpSpMk id="24" creationId="{FE7A7B17-26A4-531C-5250-8AB35C0CD5DF}"/>
          </ac:grpSpMkLst>
        </pc:grpChg>
        <pc:grpChg chg="mod">
          <ac:chgData name="Ron Keidar" userId="bd522e22234dfd79" providerId="LiveId" clId="{834D198D-FE0F-4E0A-A057-268A858F1B5E}" dt="2024-09-07T13:41:24.719" v="7088" actId="1036"/>
          <ac:grpSpMkLst>
            <pc:docMk/>
            <pc:sldMk cId="3086040248" sldId="331"/>
            <ac:grpSpMk id="26" creationId="{5EAF6F86-CB24-A572-4B88-D7164CF3B3DE}"/>
          </ac:grpSpMkLst>
        </pc:grpChg>
        <pc:grpChg chg="add mod">
          <ac:chgData name="Ron Keidar" userId="bd522e22234dfd79" providerId="LiveId" clId="{834D198D-FE0F-4E0A-A057-268A858F1B5E}" dt="2024-09-07T14:12:21.552" v="8353" actId="1076"/>
          <ac:grpSpMkLst>
            <pc:docMk/>
            <pc:sldMk cId="3086040248" sldId="331"/>
            <ac:grpSpMk id="96" creationId="{490BCE5A-CE26-A06A-B4D1-8009941F7C6D}"/>
          </ac:grpSpMkLst>
        </pc:grpChg>
        <pc:grpChg chg="add mod">
          <ac:chgData name="Ron Keidar" userId="bd522e22234dfd79" providerId="LiveId" clId="{834D198D-FE0F-4E0A-A057-268A858F1B5E}" dt="2024-09-07T14:14:41.735" v="8399" actId="164"/>
          <ac:grpSpMkLst>
            <pc:docMk/>
            <pc:sldMk cId="3086040248" sldId="331"/>
            <ac:grpSpMk id="100" creationId="{B610B26A-C55D-A365-2A83-F9843DFD3265}"/>
          </ac:grpSpMkLst>
        </pc:grp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5" creationId="{E7D4843D-8190-FA59-761B-59515A42A2D7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6" creationId="{BE480FFD-009B-2FFE-6C3E-5D1A16CD22F3}"/>
          </ac:picMkLst>
        </pc:picChg>
        <pc:picChg chg="mod">
          <ac:chgData name="Ron Keidar" userId="bd522e22234dfd79" providerId="LiveId" clId="{834D198D-FE0F-4E0A-A057-268A858F1B5E}" dt="2024-09-07T13:41:09.728" v="7072" actId="1036"/>
          <ac:picMkLst>
            <pc:docMk/>
            <pc:sldMk cId="3086040248" sldId="331"/>
            <ac:picMk id="10" creationId="{56F6A782-03FE-4D7E-9864-713BE457AEB6}"/>
          </ac:picMkLst>
        </pc:picChg>
        <pc:picChg chg="mod modCrop">
          <ac:chgData name="Ron Keidar" userId="bd522e22234dfd79" providerId="LiveId" clId="{834D198D-FE0F-4E0A-A057-268A858F1B5E}" dt="2024-09-07T13:55:02.400" v="7734" actId="732"/>
          <ac:picMkLst>
            <pc:docMk/>
            <pc:sldMk cId="3086040248" sldId="331"/>
            <ac:picMk id="14" creationId="{5193F188-8CBD-CD28-6FD9-D3D124468565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19" creationId="{2EFD09FA-01E8-5AD6-2BFA-1CA751DF75C7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20" creationId="{2D8ECCCB-1F40-571E-100E-1EFA11A81032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27" creationId="{F1B6EEB3-2365-1C40-A682-D827816A8348}"/>
          </ac:picMkLst>
        </pc:picChg>
        <pc:picChg chg="mod">
          <ac:chgData name="Ron Keidar" userId="bd522e22234dfd79" providerId="LiveId" clId="{834D198D-FE0F-4E0A-A057-268A858F1B5E}" dt="2024-09-07T13:42:28.079" v="7089" actId="732"/>
          <ac:picMkLst>
            <pc:docMk/>
            <pc:sldMk cId="3086040248" sldId="331"/>
            <ac:picMk id="40" creationId="{16D98857-910C-171B-DE75-A5A297E1EAF6}"/>
          </ac:picMkLst>
        </pc:picChg>
        <pc:picChg chg="add mod ord">
          <ac:chgData name="Ron Keidar" userId="bd522e22234dfd79" providerId="LiveId" clId="{834D198D-FE0F-4E0A-A057-268A858F1B5E}" dt="2024-09-07T14:25:19.859" v="8686" actId="1036"/>
          <ac:picMkLst>
            <pc:docMk/>
            <pc:sldMk cId="3086040248" sldId="331"/>
            <ac:picMk id="101" creationId="{D62222D1-C4BB-66C4-5571-592ECE1AD6ED}"/>
          </ac:picMkLst>
        </pc:picChg>
        <pc:cxnChg chg="mod">
          <ac:chgData name="Ron Keidar" userId="bd522e22234dfd79" providerId="LiveId" clId="{834D198D-FE0F-4E0A-A057-268A858F1B5E}" dt="2024-09-07T13:41:24.719" v="7088" actId="1036"/>
          <ac:cxnSpMkLst>
            <pc:docMk/>
            <pc:sldMk cId="3086040248" sldId="331"/>
            <ac:cxnSpMk id="11" creationId="{A24A2167-CE49-E7FF-8A84-14BD74649DDD}"/>
          </ac:cxnSpMkLst>
        </pc:cxnChg>
        <pc:cxnChg chg="add mod">
          <ac:chgData name="Ron Keidar" userId="bd522e22234dfd79" providerId="LiveId" clId="{834D198D-FE0F-4E0A-A057-268A858F1B5E}" dt="2024-09-07T13:52:46.450" v="7649" actId="1035"/>
          <ac:cxnSpMkLst>
            <pc:docMk/>
            <pc:sldMk cId="3086040248" sldId="331"/>
            <ac:cxnSpMk id="55" creationId="{2B64C728-40AF-C834-04D2-589B286A6481}"/>
          </ac:cxnSpMkLst>
        </pc:cxnChg>
        <pc:cxnChg chg="mod">
          <ac:chgData name="Ron Keidar" userId="bd522e22234dfd79" providerId="LiveId" clId="{834D198D-FE0F-4E0A-A057-268A858F1B5E}" dt="2024-09-07T13:56:05.434" v="7767" actId="14100"/>
          <ac:cxnSpMkLst>
            <pc:docMk/>
            <pc:sldMk cId="3086040248" sldId="331"/>
            <ac:cxnSpMk id="56" creationId="{6A36E147-1150-8E64-D517-D0F0FB653E8A}"/>
          </ac:cxnSpMkLst>
        </pc:cxnChg>
        <pc:cxnChg chg="mod">
          <ac:chgData name="Ron Keidar" userId="bd522e22234dfd79" providerId="LiveId" clId="{834D198D-FE0F-4E0A-A057-268A858F1B5E}" dt="2024-09-07T13:55:44.035" v="7765" actId="1038"/>
          <ac:cxnSpMkLst>
            <pc:docMk/>
            <pc:sldMk cId="3086040248" sldId="331"/>
            <ac:cxnSpMk id="58" creationId="{498C85E5-8571-2544-E491-28C361A7C184}"/>
          </ac:cxnSpMkLst>
        </pc:cxnChg>
        <pc:cxnChg chg="mod">
          <ac:chgData name="Ron Keidar" userId="bd522e22234dfd79" providerId="LiveId" clId="{834D198D-FE0F-4E0A-A057-268A858F1B5E}" dt="2024-09-07T13:45:27.523" v="7185" actId="1037"/>
          <ac:cxnSpMkLst>
            <pc:docMk/>
            <pc:sldMk cId="3086040248" sldId="331"/>
            <ac:cxnSpMk id="61" creationId="{FB142A9D-BFE9-592C-C879-A7EB70E628C6}"/>
          </ac:cxnSpMkLst>
        </pc:cxnChg>
        <pc:cxnChg chg="mod">
          <ac:chgData name="Ron Keidar" userId="bd522e22234dfd79" providerId="LiveId" clId="{834D198D-FE0F-4E0A-A057-268A858F1B5E}" dt="2024-09-07T13:48:44.600" v="7431" actId="1037"/>
          <ac:cxnSpMkLst>
            <pc:docMk/>
            <pc:sldMk cId="3086040248" sldId="331"/>
            <ac:cxnSpMk id="66" creationId="{45B25EE8-8FC0-2BD3-5D4B-7907616A4BCF}"/>
          </ac:cxnSpMkLst>
        </pc:cxnChg>
        <pc:cxnChg chg="mod">
          <ac:chgData name="Ron Keidar" userId="bd522e22234dfd79" providerId="LiveId" clId="{834D198D-FE0F-4E0A-A057-268A858F1B5E}" dt="2024-09-07T13:45:51.748" v="7208" actId="1038"/>
          <ac:cxnSpMkLst>
            <pc:docMk/>
            <pc:sldMk cId="3086040248" sldId="331"/>
            <ac:cxnSpMk id="75" creationId="{70369A5F-C67E-DE83-5CA2-7079C2354743}"/>
          </ac:cxnSpMkLst>
        </pc:cxnChg>
        <pc:cxnChg chg="add mod">
          <ac:chgData name="Ron Keidar" userId="bd522e22234dfd79" providerId="LiveId" clId="{834D198D-FE0F-4E0A-A057-268A858F1B5E}" dt="2024-09-07T14:00:32.942" v="7951" actId="14100"/>
          <ac:cxnSpMkLst>
            <pc:docMk/>
            <pc:sldMk cId="3086040248" sldId="331"/>
            <ac:cxnSpMk id="81" creationId="{594C964A-3F59-79D9-8490-F29A89AD8C31}"/>
          </ac:cxnSpMkLst>
        </pc:cxnChg>
        <pc:cxnChg chg="mod ord">
          <ac:chgData name="Ron Keidar" userId="bd522e22234dfd79" providerId="LiveId" clId="{834D198D-FE0F-4E0A-A057-268A858F1B5E}" dt="2024-09-07T13:59:13.602" v="7938" actId="166"/>
          <ac:cxnSpMkLst>
            <pc:docMk/>
            <pc:sldMk cId="3086040248" sldId="331"/>
            <ac:cxnSpMk id="84" creationId="{61F0A266-009F-7FC5-C3CB-5B66A2DF5074}"/>
          </ac:cxnSpMkLst>
        </pc:cxnChg>
        <pc:cxnChg chg="mod">
          <ac:chgData name="Ron Keidar" userId="bd522e22234dfd79" providerId="LiveId" clId="{834D198D-FE0F-4E0A-A057-268A858F1B5E}" dt="2024-09-07T14:12:10.533" v="8352"/>
          <ac:cxnSpMkLst>
            <pc:docMk/>
            <pc:sldMk cId="3086040248" sldId="331"/>
            <ac:cxnSpMk id="98" creationId="{BFB8FDB2-1AB2-FD66-816A-F72C8E92EEF0}"/>
          </ac:cxnSpMkLst>
        </pc:cxnChg>
        <pc:cxnChg chg="add mod">
          <ac:chgData name="Ron Keidar" userId="bd522e22234dfd79" providerId="LiveId" clId="{834D198D-FE0F-4E0A-A057-268A858F1B5E}" dt="2024-09-07T14:14:41.735" v="8399" actId="164"/>
          <ac:cxnSpMkLst>
            <pc:docMk/>
            <pc:sldMk cId="3086040248" sldId="331"/>
            <ac:cxnSpMk id="99" creationId="{F8CF70B5-E838-93E5-2BE6-E74433F33F87}"/>
          </ac:cxnSpMkLst>
        </pc:cxnChg>
        <pc:cxnChg chg="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2" creationId="{AB6C421A-93CE-DA1E-CB34-E13617BC2ABF}"/>
          </ac:cxnSpMkLst>
        </pc:cxnChg>
        <pc:cxnChg chg="add 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5" creationId="{7298D75A-8FCA-82C4-F38C-A39C3D803C6B}"/>
          </ac:cxnSpMkLst>
        </pc:cxnChg>
        <pc:cxnChg chg="add 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8" creationId="{8DFE43F8-D64F-FD68-6C9B-2DB38BE8F686}"/>
          </ac:cxnSpMkLst>
        </pc:cxnChg>
        <pc:cxnChg chg="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11" creationId="{458015BF-F9BC-0A49-3164-40F5037984BC}"/>
          </ac:cxnSpMkLst>
        </pc:cxnChg>
        <pc:cxnChg chg="mod">
          <ac:chgData name="Ron Keidar" userId="bd522e22234dfd79" providerId="LiveId" clId="{834D198D-FE0F-4E0A-A057-268A858F1B5E}" dt="2024-09-07T13:47:05.595" v="7329" actId="14100"/>
          <ac:cxnSpMkLst>
            <pc:docMk/>
            <pc:sldMk cId="3086040248" sldId="331"/>
            <ac:cxnSpMk id="124" creationId="{5265A3C7-6D35-B4B2-0CD3-59DAFF0D589A}"/>
          </ac:cxnSpMkLst>
        </pc:cxnChg>
        <pc:cxnChg chg="mod">
          <ac:chgData name="Ron Keidar" userId="bd522e22234dfd79" providerId="LiveId" clId="{834D198D-FE0F-4E0A-A057-268A858F1B5E}" dt="2024-09-07T13:50:54.364" v="7465" actId="14100"/>
          <ac:cxnSpMkLst>
            <pc:docMk/>
            <pc:sldMk cId="3086040248" sldId="331"/>
            <ac:cxnSpMk id="135" creationId="{17A7ED3B-DCDD-999D-81BC-A4C85E4182D0}"/>
          </ac:cxnSpMkLst>
        </pc:cxnChg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  <pc:graphicFrameChg chg="mod modGraphic">
          <ac:chgData name="Ron Keidar" userId="bd522e22234dfd79" providerId="LiveId" clId="{834D198D-FE0F-4E0A-A057-268A858F1B5E}" dt="2024-08-29T19:03:59.195" v="2593" actId="20577"/>
          <ac:graphicFrameMkLst>
            <pc:docMk/>
            <pc:sldMk cId="1186552312" sldId="333"/>
            <ac:graphicFrameMk id="6" creationId="{B69B0FE0-152E-4AE3-86E0-8D1D6A8843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  <pc:graphicFrameChg chg="add mod">
          <ac:chgData name="Ron Keidar" userId="bd522e22234dfd79" providerId="LiveId" clId="{834D198D-FE0F-4E0A-A057-268A858F1B5E}" dt="2024-08-29T02:59:51.469" v="1221"/>
          <ac:graphicFrameMkLst>
            <pc:docMk/>
            <pc:sldMk cId="2167098067" sldId="334"/>
            <ac:graphicFrameMk id="3" creationId="{14172EC6-ACC4-0010-A1A8-6A19B520664A}"/>
          </ac:graphicFrameMkLst>
        </pc:graphicFrameChg>
        <pc:graphicFrameChg chg="add mod modGraphic">
          <ac:chgData name="Ron Keidar" userId="bd522e22234dfd79" providerId="LiveId" clId="{834D198D-FE0F-4E0A-A057-268A858F1B5E}" dt="2024-08-29T03:14:42.932" v="1321" actId="20577"/>
          <ac:graphicFrameMkLst>
            <pc:docMk/>
            <pc:sldMk cId="2167098067" sldId="334"/>
            <ac:graphicFrameMk id="10" creationId="{836D9313-3056-73B2-05D2-6DD81851E3A8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  <pc:graphicFrameChg chg="add mod">
          <ac:chgData name="Ron Keidar" userId="bd522e22234dfd79" providerId="LiveId" clId="{834D198D-FE0F-4E0A-A057-268A858F1B5E}" dt="2024-08-29T03:00:07.680" v="1222"/>
          <ac:graphicFrameMkLst>
            <pc:docMk/>
            <pc:sldMk cId="1880776997" sldId="335"/>
            <ac:graphicFrameMk id="3" creationId="{7D3787EF-0EB3-7194-094A-4A861DAE53CA}"/>
          </ac:graphicFrameMkLst>
        </pc:graphicFrameChg>
        <pc:graphicFrameChg chg="add mod modGraphic">
          <ac:chgData name="Ron Keidar" userId="bd522e22234dfd79" providerId="LiveId" clId="{834D198D-FE0F-4E0A-A057-268A858F1B5E}" dt="2024-08-29T03:14:33.299" v="1314" actId="20577"/>
          <ac:graphicFrameMkLst>
            <pc:docMk/>
            <pc:sldMk cId="1880776997" sldId="335"/>
            <ac:graphicFrameMk id="8" creationId="{F661BB50-A1DD-6845-4A67-C8D3B1FDBDD5}"/>
          </ac:graphicFrameMkLst>
        </pc:graphicFrameChg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  <pc:graphicFrameChg chg="add mod">
          <ac:chgData name="Ron Keidar" userId="bd522e22234dfd79" providerId="LiveId" clId="{834D198D-FE0F-4E0A-A057-268A858F1B5E}" dt="2024-08-29T03:00:15.444" v="1223"/>
          <ac:graphicFrameMkLst>
            <pc:docMk/>
            <pc:sldMk cId="1649857931" sldId="337"/>
            <ac:graphicFrameMk id="2" creationId="{B63E5C71-839C-D79F-7ADC-214F03FCD1EB}"/>
          </ac:graphicFrameMkLst>
        </pc:graphicFrameChg>
        <pc:graphicFrameChg chg="mod modGraphic">
          <ac:chgData name="Ron Keidar" userId="bd522e22234dfd79" providerId="LiveId" clId="{834D198D-FE0F-4E0A-A057-268A858F1B5E}" dt="2024-08-29T03:16:39.318" v="1370" actId="20577"/>
          <ac:graphicFrameMkLst>
            <pc:docMk/>
            <pc:sldMk cId="1649857931" sldId="337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  <pc:graphicFrameChg chg="add mod">
          <ac:chgData name="Ron Keidar" userId="bd522e22234dfd79" providerId="LiveId" clId="{834D198D-FE0F-4E0A-A057-268A858F1B5E}" dt="2024-08-29T03:00:25.100" v="1224"/>
          <ac:graphicFrameMkLst>
            <pc:docMk/>
            <pc:sldMk cId="3376200829" sldId="338"/>
            <ac:graphicFrameMk id="3" creationId="{C6306A5C-40BE-DE94-0B75-EEBA25FB0BB9}"/>
          </ac:graphicFrameMkLst>
        </pc:graphicFrameChg>
        <pc:graphicFrameChg chg="modGraphic">
          <ac:chgData name="Ron Keidar" userId="bd522e22234dfd79" providerId="LiveId" clId="{834D198D-FE0F-4E0A-A057-268A858F1B5E}" dt="2024-08-29T03:17:22.698" v="1381" actId="20577"/>
          <ac:graphicFrameMkLst>
            <pc:docMk/>
            <pc:sldMk cId="3376200829" sldId="338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  <pc:graphicFrameChg chg="add mod">
          <ac:chgData name="Ron Keidar" userId="bd522e22234dfd79" providerId="LiveId" clId="{834D198D-FE0F-4E0A-A057-268A858F1B5E}" dt="2024-08-29T03:00:36.970" v="1226"/>
          <ac:graphicFrameMkLst>
            <pc:docMk/>
            <pc:sldMk cId="500000336" sldId="339"/>
            <ac:graphicFrameMk id="3" creationId="{E481E3EF-5893-629A-1AFB-E1C714D7DA62}"/>
          </ac:graphicFrameMkLst>
        </pc:graphicFrameChg>
        <pc:graphicFrameChg chg="modGraphic">
          <ac:chgData name="Ron Keidar" userId="bd522e22234dfd79" providerId="LiveId" clId="{834D198D-FE0F-4E0A-A057-268A858F1B5E}" dt="2024-08-29T03:17:46.013" v="1386" actId="20577"/>
          <ac:graphicFrameMkLst>
            <pc:docMk/>
            <pc:sldMk cId="500000336" sldId="339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834D198D-FE0F-4E0A-A057-268A858F1B5E}" dt="2024-08-29T03:00:30.508" v="1225"/>
          <ac:graphicFrameMkLst>
            <pc:docMk/>
            <pc:sldMk cId="500000336" sldId="339"/>
            <ac:graphicFrameMk id="14" creationId="{61F6211E-C1A3-A1E5-5BAD-5CC61CF2D4E3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  <pc:graphicFrameChg chg="add mod">
          <ac:chgData name="Ron Keidar" userId="bd522e22234dfd79" providerId="LiveId" clId="{834D198D-FE0F-4E0A-A057-268A858F1B5E}" dt="2024-08-29T03:00:43.760" v="1227"/>
          <ac:graphicFrameMkLst>
            <pc:docMk/>
            <pc:sldMk cId="29965533" sldId="340"/>
            <ac:graphicFrameMk id="3" creationId="{DB2ED1B1-4F35-0ABA-5338-A7EA413BA2F9}"/>
          </ac:graphicFrameMkLst>
        </pc:graphicFrameChg>
        <pc:graphicFrameChg chg="mod modGraphic">
          <ac:chgData name="Ron Keidar" userId="bd522e22234dfd79" providerId="LiveId" clId="{834D198D-FE0F-4E0A-A057-268A858F1B5E}" dt="2024-08-29T03:18:10.222" v="1390" actId="14100"/>
          <ac:graphicFrameMkLst>
            <pc:docMk/>
            <pc:sldMk cId="29965533" sldId="340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  <pc:graphicFrameChg chg="add mod">
          <ac:chgData name="Ron Keidar" userId="bd522e22234dfd79" providerId="LiveId" clId="{834D198D-FE0F-4E0A-A057-268A858F1B5E}" dt="2024-08-29T03:00:52.411" v="1228"/>
          <ac:graphicFrameMkLst>
            <pc:docMk/>
            <pc:sldMk cId="1979430254" sldId="341"/>
            <ac:graphicFrameMk id="3" creationId="{E47B05CB-002D-7932-6286-0F13127E5F6C}"/>
          </ac:graphicFrameMkLst>
        </pc:graphicFrameChg>
        <pc:graphicFrameChg chg="modGraphic">
          <ac:chgData name="Ron Keidar" userId="bd522e22234dfd79" providerId="LiveId" clId="{834D198D-FE0F-4E0A-A057-268A858F1B5E}" dt="2024-08-29T03:18:45.280" v="1394" actId="20577"/>
          <ac:graphicFrameMkLst>
            <pc:docMk/>
            <pc:sldMk cId="1979430254" sldId="341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  <pc:graphicFrameChg chg="modGraphic">
          <ac:chgData name="Ron Keidar" userId="bd522e22234dfd79" providerId="LiveId" clId="{834D198D-FE0F-4E0A-A057-268A858F1B5E}" dt="2024-08-29T03:18:55.573" v="1398" actId="20577"/>
          <ac:graphicFrameMkLst>
            <pc:docMk/>
            <pc:sldMk cId="2243852184" sldId="342"/>
            <ac:graphicFrameMk id="3" creationId="{A1FE4E9B-A000-439D-AE95-5C88C554EF29}"/>
          </ac:graphicFrameMkLst>
        </pc:graphicFrameChg>
        <pc:graphicFrameChg chg="add mod">
          <ac:chgData name="Ron Keidar" userId="bd522e22234dfd79" providerId="LiveId" clId="{834D198D-FE0F-4E0A-A057-268A858F1B5E}" dt="2024-08-29T03:00:59.838" v="1229"/>
          <ac:graphicFrameMkLst>
            <pc:docMk/>
            <pc:sldMk cId="2243852184" sldId="342"/>
            <ac:graphicFrameMk id="4" creationId="{8C066917-5F50-BBEB-729E-D2EBECF729A9}"/>
          </ac:graphicFrameMkLst>
        </pc:graphicFrameChg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  <pc:graphicFrameChg chg="modGraphic">
          <ac:chgData name="Ron Keidar" userId="bd522e22234dfd79" providerId="LiveId" clId="{834D198D-FE0F-4E0A-A057-268A858F1B5E}" dt="2024-08-29T03:19:35.875" v="1409" actId="14734"/>
          <ac:graphicFrameMkLst>
            <pc:docMk/>
            <pc:sldMk cId="2314610783" sldId="343"/>
            <ac:graphicFrameMk id="3" creationId="{C20BE46A-FB5E-C92D-D259-53E80F8F010C}"/>
          </ac:graphicFrameMkLst>
        </pc:graphicFrameChg>
        <pc:graphicFrameChg chg="add mod">
          <ac:chgData name="Ron Keidar" userId="bd522e22234dfd79" providerId="LiveId" clId="{834D198D-FE0F-4E0A-A057-268A858F1B5E}" dt="2024-08-29T03:01:04.586" v="1230"/>
          <ac:graphicFrameMkLst>
            <pc:docMk/>
            <pc:sldMk cId="2314610783" sldId="343"/>
            <ac:graphicFrameMk id="4" creationId="{9DBEF365-88BE-8965-F88B-99123BC59D0A}"/>
          </ac:graphicFrameMkLst>
        </pc:graphicFrameChg>
        <pc:graphicFrameChg chg="modGraphic">
          <ac:chgData name="Ron Keidar" userId="bd522e22234dfd79" providerId="LiveId" clId="{834D198D-FE0F-4E0A-A057-268A858F1B5E}" dt="2024-09-06T23:33:17.372" v="5953" actId="207"/>
          <ac:graphicFrameMkLst>
            <pc:docMk/>
            <pc:sldMk cId="2314610783" sldId="343"/>
            <ac:graphicFrameMk id="5" creationId="{3EB91328-3C75-4219-B849-F6944D75CCBE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  <pc:graphicFrameChg chg="add mod">
          <ac:chgData name="Ron Keidar" userId="bd522e22234dfd79" providerId="LiveId" clId="{834D198D-FE0F-4E0A-A057-268A858F1B5E}" dt="2024-08-29T03:01:14.987" v="1232"/>
          <ac:graphicFrameMkLst>
            <pc:docMk/>
            <pc:sldMk cId="1554110073" sldId="344"/>
            <ac:graphicFrameMk id="3" creationId="{A9E256E3-5172-E123-7A49-AF7365031C6F}"/>
          </ac:graphicFrameMkLst>
        </pc:graphicFrameChg>
        <pc:graphicFrameChg chg="modGraphic">
          <ac:chgData name="Ron Keidar" userId="bd522e22234dfd79" providerId="LiveId" clId="{834D198D-FE0F-4E0A-A057-268A858F1B5E}" dt="2024-08-29T03:19:57.213" v="1414" actId="20577"/>
          <ac:graphicFrameMkLst>
            <pc:docMk/>
            <pc:sldMk cId="1554110073" sldId="344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834D198D-FE0F-4E0A-A057-268A858F1B5E}" dt="2024-08-29T03:01:09.947" v="1231"/>
          <ac:graphicFrameMkLst>
            <pc:docMk/>
            <pc:sldMk cId="1554110073" sldId="344"/>
            <ac:graphicFrameMk id="13" creationId="{193D3CE1-38D7-191B-0EF4-AD8DC8103AA0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  <pc:graphicFrameChg chg="add mod">
          <ac:chgData name="Ron Keidar" userId="bd522e22234dfd79" providerId="LiveId" clId="{834D198D-FE0F-4E0A-A057-268A858F1B5E}" dt="2024-08-29T03:01:19.999" v="1233"/>
          <ac:graphicFrameMkLst>
            <pc:docMk/>
            <pc:sldMk cId="714449221" sldId="345"/>
            <ac:graphicFrameMk id="4" creationId="{377FF965-4803-D741-A1BC-E5F4FFC4379B}"/>
          </ac:graphicFrameMkLst>
        </pc:graphicFrameChg>
        <pc:graphicFrameChg chg="modGraphic">
          <ac:chgData name="Ron Keidar" userId="bd522e22234dfd79" providerId="LiveId" clId="{834D198D-FE0F-4E0A-A057-268A858F1B5E}" dt="2024-08-29T03:20:08.117" v="1417" actId="20577"/>
          <ac:graphicFrameMkLst>
            <pc:docMk/>
            <pc:sldMk cId="714449221" sldId="345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  <pc:graphicFrameChg chg="add mod">
          <ac:chgData name="Ron Keidar" userId="bd522e22234dfd79" providerId="LiveId" clId="{834D198D-FE0F-4E0A-A057-268A858F1B5E}" dt="2024-08-29T03:01:28.791" v="1234"/>
          <ac:graphicFrameMkLst>
            <pc:docMk/>
            <pc:sldMk cId="1935000641" sldId="346"/>
            <ac:graphicFrameMk id="4" creationId="{65613B23-2B07-A414-AB6B-A872A26FC3BC}"/>
          </ac:graphicFrameMkLst>
        </pc:graphicFrameChg>
        <pc:graphicFrameChg chg="modGraphic">
          <ac:chgData name="Ron Keidar" userId="bd522e22234dfd79" providerId="LiveId" clId="{834D198D-FE0F-4E0A-A057-268A858F1B5E}" dt="2024-08-29T03:20:15.583" v="1420" actId="20577"/>
          <ac:graphicFrameMkLst>
            <pc:docMk/>
            <pc:sldMk cId="1935000641" sldId="346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  <pc:graphicFrameChg chg="add mod">
          <ac:chgData name="Ron Keidar" userId="bd522e22234dfd79" providerId="LiveId" clId="{834D198D-FE0F-4E0A-A057-268A858F1B5E}" dt="2024-08-29T03:01:35.316" v="1235"/>
          <ac:graphicFrameMkLst>
            <pc:docMk/>
            <pc:sldMk cId="3778607560" sldId="347"/>
            <ac:graphicFrameMk id="3" creationId="{D455E1C5-3D17-21C2-7FAD-3279636E97E3}"/>
          </ac:graphicFrameMkLst>
        </pc:graphicFrameChg>
        <pc:graphicFrameChg chg="modGraphic">
          <ac:chgData name="Ron Keidar" userId="bd522e22234dfd79" providerId="LiveId" clId="{834D198D-FE0F-4E0A-A057-268A858F1B5E}" dt="2024-08-29T03:20:24.137" v="1423" actId="20577"/>
          <ac:graphicFrameMkLst>
            <pc:docMk/>
            <pc:sldMk cId="3778607560" sldId="347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  <pc:graphicFrameChg chg="mod modGraphic">
          <ac:chgData name="Ron Keidar" userId="bd522e22234dfd79" providerId="LiveId" clId="{834D198D-FE0F-4E0A-A057-268A858F1B5E}" dt="2024-08-29T03:20:31.604" v="1426" actId="20577"/>
          <ac:graphicFrameMkLst>
            <pc:docMk/>
            <pc:sldMk cId="1820278977" sldId="348"/>
            <ac:graphicFrameMk id="3" creationId="{66F86473-6CDF-7258-CF32-F21E70073169}"/>
          </ac:graphicFrameMkLst>
        </pc:graphicFrameChg>
        <pc:graphicFrameChg chg="add mod">
          <ac:chgData name="Ron Keidar" userId="bd522e22234dfd79" providerId="LiveId" clId="{834D198D-FE0F-4E0A-A057-268A858F1B5E}" dt="2024-08-29T03:01:42.050" v="1236"/>
          <ac:graphicFrameMkLst>
            <pc:docMk/>
            <pc:sldMk cId="1820278977" sldId="348"/>
            <ac:graphicFrameMk id="4" creationId="{0BF96814-EBF4-F227-16BD-AE79F9C03F90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  <pc:graphicFrameChg chg="add mod">
          <ac:chgData name="Ron Keidar" userId="bd522e22234dfd79" providerId="LiveId" clId="{834D198D-FE0F-4E0A-A057-268A858F1B5E}" dt="2024-08-29T03:01:48.432" v="1237"/>
          <ac:graphicFrameMkLst>
            <pc:docMk/>
            <pc:sldMk cId="1058370503" sldId="349"/>
            <ac:graphicFrameMk id="3" creationId="{5CC2EE01-2DAE-05C9-DCEF-B89AC57A439F}"/>
          </ac:graphicFrameMkLst>
        </pc:graphicFrameChg>
        <pc:graphicFrameChg chg="modGraphic">
          <ac:chgData name="Ron Keidar" userId="bd522e22234dfd79" providerId="LiveId" clId="{834D198D-FE0F-4E0A-A057-268A858F1B5E}" dt="2024-08-29T03:04:51.935" v="1243" actId="2165"/>
          <ac:graphicFrameMkLst>
            <pc:docMk/>
            <pc:sldMk cId="1058370503" sldId="349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42.144" v="1429" actId="20577"/>
          <ac:graphicFrameMkLst>
            <pc:docMk/>
            <pc:sldMk cId="1058370503" sldId="349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  <pc:graphicFrameChg chg="add mod">
          <ac:chgData name="Ron Keidar" userId="bd522e22234dfd79" providerId="LiveId" clId="{834D198D-FE0F-4E0A-A057-268A858F1B5E}" dt="2024-08-29T03:01:56.406" v="1238"/>
          <ac:graphicFrameMkLst>
            <pc:docMk/>
            <pc:sldMk cId="1683383360" sldId="350"/>
            <ac:graphicFrameMk id="3" creationId="{6FFCBED8-ABEF-96BA-4904-6CC484850D52}"/>
          </ac:graphicFrameMkLst>
        </pc:graphicFrameChg>
        <pc:graphicFrameChg chg="modGraphic">
          <ac:chgData name="Ron Keidar" userId="bd522e22234dfd79" providerId="LiveId" clId="{834D198D-FE0F-4E0A-A057-268A858F1B5E}" dt="2024-08-29T03:05:07.584" v="1244" actId="2165"/>
          <ac:graphicFrameMkLst>
            <pc:docMk/>
            <pc:sldMk cId="1683383360" sldId="350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55.722" v="1432" actId="20577"/>
          <ac:graphicFrameMkLst>
            <pc:docMk/>
            <pc:sldMk cId="1683383360" sldId="350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  <pc:graphicFrameChg chg="add mod">
          <ac:chgData name="Ron Keidar" userId="bd522e22234dfd79" providerId="LiveId" clId="{834D198D-FE0F-4E0A-A057-268A858F1B5E}" dt="2024-08-29T03:02:03.026" v="1239"/>
          <ac:graphicFrameMkLst>
            <pc:docMk/>
            <pc:sldMk cId="2882110562" sldId="351"/>
            <ac:graphicFrameMk id="3" creationId="{495C05BC-73BF-10D9-4287-8F3C194A1472}"/>
          </ac:graphicFrameMkLst>
        </pc:graphicFrameChg>
        <pc:graphicFrameChg chg="modGraphic">
          <ac:chgData name="Ron Keidar" userId="bd522e22234dfd79" providerId="LiveId" clId="{834D198D-FE0F-4E0A-A057-268A858F1B5E}" dt="2024-08-29T03:05:17.385" v="1245" actId="2165"/>
          <ac:graphicFrameMkLst>
            <pc:docMk/>
            <pc:sldMk cId="2882110562" sldId="351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1:19.309" v="1435" actId="20577"/>
          <ac:graphicFrameMkLst>
            <pc:docMk/>
            <pc:sldMk cId="2882110562" sldId="351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  <pc:spChg chg="add mod">
          <ac:chgData name="Ron Keidar" userId="bd522e22234dfd79" providerId="LiveId" clId="{834D198D-FE0F-4E0A-A057-268A858F1B5E}" dt="2024-09-07T01:20:16.517" v="6976" actId="1076"/>
          <ac:spMkLst>
            <pc:docMk/>
            <pc:sldMk cId="3272960522" sldId="352"/>
            <ac:spMk id="8" creationId="{054400EC-EF58-B073-A0F5-A12496D7665E}"/>
          </ac:spMkLst>
        </pc:spChg>
        <pc:graphicFrameChg chg="add mod">
          <ac:chgData name="Ron Keidar" userId="bd522e22234dfd79" providerId="LiveId" clId="{834D198D-FE0F-4E0A-A057-268A858F1B5E}" dt="2024-08-29T03:02:14.963" v="1240"/>
          <ac:graphicFrameMkLst>
            <pc:docMk/>
            <pc:sldMk cId="3272960522" sldId="352"/>
            <ac:graphicFrameMk id="3" creationId="{18D68651-4C92-A3B9-047F-BB34279FBF85}"/>
          </ac:graphicFrameMkLst>
        </pc:graphicFrameChg>
        <pc:graphicFrameChg chg="mod modGraphic">
          <ac:chgData name="Ron Keidar" userId="bd522e22234dfd79" providerId="LiveId" clId="{834D198D-FE0F-4E0A-A057-268A858F1B5E}" dt="2024-09-07T01:13:30.787" v="6519" actId="20577"/>
          <ac:graphicFrameMkLst>
            <pc:docMk/>
            <pc:sldMk cId="3272960522" sldId="352"/>
            <ac:graphicFrameMk id="5" creationId="{3EB91328-3C75-4219-B849-F6944D75CCBE}"/>
          </ac:graphicFrameMkLst>
        </pc:graphicFrameChg>
        <pc:graphicFrameChg chg="add mod modGraphic">
          <ac:chgData name="Ron Keidar" userId="bd522e22234dfd79" providerId="LiveId" clId="{834D198D-FE0F-4E0A-A057-268A858F1B5E}" dt="2024-09-07T01:18:36.019" v="6713" actId="1076"/>
          <ac:graphicFrameMkLst>
            <pc:docMk/>
            <pc:sldMk cId="3272960522" sldId="352"/>
            <ac:graphicFrameMk id="6" creationId="{A27CDA5E-31B8-183A-D357-ABFA451CB9E9}"/>
          </ac:graphicFrameMkLst>
        </pc:graphicFrameChg>
        <pc:graphicFrameChg chg="modGraphic">
          <ac:chgData name="Ron Keidar" userId="bd522e22234dfd79" providerId="LiveId" clId="{834D198D-FE0F-4E0A-A057-268A858F1B5E}" dt="2024-09-07T01:00:19.880" v="6406" actId="20577"/>
          <ac:graphicFrameMkLst>
            <pc:docMk/>
            <pc:sldMk cId="3272960522" sldId="352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  <pc:graphicFrameChg chg="add mod">
          <ac:chgData name="Ron Keidar" userId="bd522e22234dfd79" providerId="LiveId" clId="{834D198D-FE0F-4E0A-A057-268A858F1B5E}" dt="2024-08-29T03:02:21.575" v="1241"/>
          <ac:graphicFrameMkLst>
            <pc:docMk/>
            <pc:sldMk cId="2035743540" sldId="353"/>
            <ac:graphicFrameMk id="3" creationId="{F0F0AD3B-46BC-07BA-7E58-AA387519EF82}"/>
          </ac:graphicFrameMkLst>
        </pc:graphicFrameChg>
        <pc:graphicFrameChg chg="modGraphic">
          <ac:chgData name="Ron Keidar" userId="bd522e22234dfd79" providerId="LiveId" clId="{834D198D-FE0F-4E0A-A057-268A858F1B5E}" dt="2024-08-29T03:21:32.281" v="1441" actId="20577"/>
          <ac:graphicFrameMkLst>
            <pc:docMk/>
            <pc:sldMk cId="2035743540" sldId="353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  <pc:graphicFrameChg chg="add mod">
          <ac:chgData name="Ron Keidar" userId="bd522e22234dfd79" providerId="LiveId" clId="{834D198D-FE0F-4E0A-A057-268A858F1B5E}" dt="2024-08-29T03:02:29.395" v="1242"/>
          <ac:graphicFrameMkLst>
            <pc:docMk/>
            <pc:sldMk cId="817693340" sldId="354"/>
            <ac:graphicFrameMk id="3" creationId="{4D94DE7E-A37C-DF33-CE6F-59BC61C840D9}"/>
          </ac:graphicFrameMkLst>
        </pc:graphicFrameChg>
        <pc:graphicFrameChg chg="modGraphic">
          <ac:chgData name="Ron Keidar" userId="bd522e22234dfd79" providerId="LiveId" clId="{834D198D-FE0F-4E0A-A057-268A858F1B5E}" dt="2024-08-29T03:21:41.410" v="1444" actId="20577"/>
          <ac:graphicFrameMkLst>
            <pc:docMk/>
            <pc:sldMk cId="817693340" sldId="354"/>
            <ac:graphicFrameMk id="8" creationId="{438A22CA-2606-4EC2-9E31-AA955DF6E237}"/>
          </ac:graphicFrameMkLst>
        </pc:graphicFrameChg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  <pc:spChg chg="add mod">
          <ac:chgData name="Ron Keidar" userId="bd522e22234dfd79" providerId="LiveId" clId="{834D198D-FE0F-4E0A-A057-268A858F1B5E}" dt="2024-08-31T04:41:45.168" v="4041" actId="20577"/>
          <ac:spMkLst>
            <pc:docMk/>
            <pc:sldMk cId="2367775470" sldId="356"/>
            <ac:spMk id="6" creationId="{C8DAB9D9-F093-B92B-C40C-F25DAAFCFD57}"/>
          </ac:spMkLst>
        </pc:spChg>
        <pc:graphicFrameChg chg="modGraphic">
          <ac:chgData name="Ron Keidar" userId="bd522e22234dfd79" providerId="LiveId" clId="{834D198D-FE0F-4E0A-A057-268A858F1B5E}" dt="2024-08-29T03:21:51.479" v="1447" actId="20577"/>
          <ac:graphicFrameMkLst>
            <pc:docMk/>
            <pc:sldMk cId="2367775470" sldId="356"/>
            <ac:graphicFrameMk id="3" creationId="{A1FE4E9B-A000-439D-AE95-5C88C554EF29}"/>
          </ac:graphicFrameMkLst>
        </pc:graphicFrameChg>
        <pc:graphicFrameChg chg="add mod modGraphic">
          <ac:chgData name="Ron Keidar" userId="bd522e22234dfd79" providerId="LiveId" clId="{834D198D-FE0F-4E0A-A057-268A858F1B5E}" dt="2024-08-31T04:41:32.109" v="4039" actId="20577"/>
          <ac:graphicFrameMkLst>
            <pc:docMk/>
            <pc:sldMk cId="2367775470" sldId="356"/>
            <ac:graphicFrameMk id="8" creationId="{839A7871-B82F-AF03-D019-C976E7EB7D26}"/>
          </ac:graphicFrameMkLst>
        </pc:graphicFrameChg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  <pc:spChg chg="mod">
          <ac:chgData name="Ron Keidar" userId="bd522e22234dfd79" providerId="LiveId" clId="{834D198D-FE0F-4E0A-A057-268A858F1B5E}" dt="2024-08-29T16:47:51.280" v="1465" actId="20577"/>
          <ac:spMkLst>
            <pc:docMk/>
            <pc:sldMk cId="1805705795" sldId="357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29T17:13:21.892" v="1607" actId="20577"/>
          <ac:spMkLst>
            <pc:docMk/>
            <pc:sldMk cId="1805705795" sldId="357"/>
            <ac:spMk id="7" creationId="{9D5DFE0C-AC23-1DC5-0FB9-8413A1F1868C}"/>
          </ac:spMkLst>
        </pc:spChg>
        <pc:picChg chg="add mod ord">
          <ac:chgData name="Ron Keidar" userId="bd522e22234dfd79" providerId="LiveId" clId="{834D198D-FE0F-4E0A-A057-268A858F1B5E}" dt="2024-08-29T23:59:41.021" v="2656" actId="166"/>
          <ac:picMkLst>
            <pc:docMk/>
            <pc:sldMk cId="1805705795" sldId="357"/>
            <ac:picMk id="9" creationId="{842D5F2E-CA71-977C-9678-6A1F386760C8}"/>
          </ac:picMkLst>
        </pc:picChg>
        <pc:picChg chg="add mod">
          <ac:chgData name="Ron Keidar" userId="bd522e22234dfd79" providerId="LiveId" clId="{834D198D-FE0F-4E0A-A057-268A858F1B5E}" dt="2024-08-29T23:58:45.603" v="2652" actId="1076"/>
          <ac:picMkLst>
            <pc:docMk/>
            <pc:sldMk cId="1805705795" sldId="357"/>
            <ac:picMk id="11" creationId="{24F3505A-FF75-9E62-0CBF-B3F83DB427B4}"/>
          </ac:picMkLst>
        </pc:picChg>
        <pc:picChg chg="add mod">
          <ac:chgData name="Ron Keidar" userId="bd522e22234dfd79" providerId="LiveId" clId="{834D198D-FE0F-4E0A-A057-268A858F1B5E}" dt="2024-08-29T23:59:44.367" v="2657" actId="1076"/>
          <ac:picMkLst>
            <pc:docMk/>
            <pc:sldMk cId="1805705795" sldId="357"/>
            <ac:picMk id="13" creationId="{8F564919-034A-D950-41CF-E7E36075337F}"/>
          </ac:picMkLst>
        </pc:picChg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  <pc:spChg chg="mod">
          <ac:chgData name="Ron Keidar" userId="bd522e22234dfd79" providerId="LiveId" clId="{834D198D-FE0F-4E0A-A057-268A858F1B5E}" dt="2024-08-29T18:20:58.068" v="2554"/>
          <ac:spMkLst>
            <pc:docMk/>
            <pc:sldMk cId="1008632740" sldId="358"/>
            <ac:spMk id="2" creationId="{089327D3-1D77-0F51-171C-649C1DB93F25}"/>
          </ac:spMkLst>
        </pc:spChg>
        <pc:picChg chg="add mod ord">
          <ac:chgData name="Ron Keidar" userId="bd522e22234dfd79" providerId="LiveId" clId="{834D198D-FE0F-4E0A-A057-268A858F1B5E}" dt="2024-08-29T18:24:22.705" v="2570" actId="166"/>
          <ac:picMkLst>
            <pc:docMk/>
            <pc:sldMk cId="1008632740" sldId="358"/>
            <ac:picMk id="5" creationId="{8CC2B28E-621E-936E-4989-02CB618EA980}"/>
          </ac:picMkLst>
        </pc:picChg>
        <pc:picChg chg="add mod">
          <ac:chgData name="Ron Keidar" userId="bd522e22234dfd79" providerId="LiveId" clId="{834D198D-FE0F-4E0A-A057-268A858F1B5E}" dt="2024-08-29T18:24:02.117" v="2563" actId="1076"/>
          <ac:picMkLst>
            <pc:docMk/>
            <pc:sldMk cId="1008632740" sldId="358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8:24:17.813" v="2568" actId="1076"/>
          <ac:picMkLst>
            <pc:docMk/>
            <pc:sldMk cId="1008632740" sldId="358"/>
            <ac:picMk id="11" creationId="{DD077CAE-D29F-3AE5-02BF-011755A7710E}"/>
          </ac:picMkLst>
        </pc:picChg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  <pc:spChg chg="mod">
          <ac:chgData name="Ron Keidar" userId="bd522e22234dfd79" providerId="LiveId" clId="{834D198D-FE0F-4E0A-A057-268A858F1B5E}" dt="2024-08-29T19:06:36.646" v="2602"/>
          <ac:spMkLst>
            <pc:docMk/>
            <pc:sldMk cId="1101529527" sldId="359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29T19:07:07.187" v="2605" actId="1076"/>
          <ac:picMkLst>
            <pc:docMk/>
            <pc:sldMk cId="1101529527" sldId="359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29T19:08:26.548" v="2615" actId="14100"/>
          <ac:picMkLst>
            <pc:docMk/>
            <pc:sldMk cId="1101529527" sldId="359"/>
            <ac:picMk id="7" creationId="{90D7C341-2EFD-7EAA-338F-C7F944060CF4}"/>
          </ac:picMkLst>
        </pc:picChg>
        <pc:picChg chg="add mod">
          <ac:chgData name="Ron Keidar" userId="bd522e22234dfd79" providerId="LiveId" clId="{834D198D-FE0F-4E0A-A057-268A858F1B5E}" dt="2024-08-29T19:08:22.402" v="2614" actId="1076"/>
          <ac:picMkLst>
            <pc:docMk/>
            <pc:sldMk cId="1101529527" sldId="359"/>
            <ac:picMk id="10" creationId="{6A221080-A18D-F89C-F148-51272DE5D866}"/>
          </ac:picMkLst>
        </pc:picChg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  <pc:spChg chg="mod">
          <ac:chgData name="Ron Keidar" userId="bd522e22234dfd79" providerId="LiveId" clId="{834D198D-FE0F-4E0A-A057-268A858F1B5E}" dt="2024-08-30T19:04:04.883" v="2666" actId="20577"/>
          <ac:spMkLst>
            <pc:docMk/>
            <pc:sldMk cId="1822559290" sldId="360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30T19:08:44.301" v="2687" actId="208"/>
          <ac:spMkLst>
            <pc:docMk/>
            <pc:sldMk cId="1822559290" sldId="360"/>
            <ac:spMk id="12" creationId="{06029BB8-EF87-9A75-6DEA-95CD9635257E}"/>
          </ac:spMkLst>
        </pc:spChg>
        <pc:picChg chg="add mod">
          <ac:chgData name="Ron Keidar" userId="bd522e22234dfd79" providerId="LiveId" clId="{834D198D-FE0F-4E0A-A057-268A858F1B5E}" dt="2024-08-30T19:08:19.961" v="2684" actId="14100"/>
          <ac:picMkLst>
            <pc:docMk/>
            <pc:sldMk cId="1822559290" sldId="360"/>
            <ac:picMk id="5" creationId="{730F269C-0E84-C830-638F-23927AE0D8B0}"/>
          </ac:picMkLst>
        </pc:picChg>
        <pc:picChg chg="add mod ord modCrop">
          <ac:chgData name="Ron Keidar" userId="bd522e22234dfd79" providerId="LiveId" clId="{834D198D-FE0F-4E0A-A057-268A858F1B5E}" dt="2024-08-30T19:08:11.305" v="2682" actId="1076"/>
          <ac:picMkLst>
            <pc:docMk/>
            <pc:sldMk cId="1822559290" sldId="360"/>
            <ac:picMk id="8" creationId="{2ED886E1-F276-982A-CE33-8B2F47AECEB7}"/>
          </ac:picMkLst>
        </pc:picChg>
        <pc:picChg chg="add mod">
          <ac:chgData name="Ron Keidar" userId="bd522e22234dfd79" providerId="LiveId" clId="{834D198D-FE0F-4E0A-A057-268A858F1B5E}" dt="2024-08-30T19:07:40.502" v="2677" actId="14100"/>
          <ac:picMkLst>
            <pc:docMk/>
            <pc:sldMk cId="1822559290" sldId="360"/>
            <ac:picMk id="11" creationId="{81692492-51A3-4203-B084-F7DEE41CBF6B}"/>
          </ac:picMkLst>
        </pc:picChg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  <pc:spChg chg="add mod">
          <ac:chgData name="Ron Keidar" userId="bd522e22234dfd79" providerId="LiveId" clId="{834D198D-FE0F-4E0A-A057-268A858F1B5E}" dt="2024-08-31T20:38:55.718" v="4098" actId="207"/>
          <ac:spMkLst>
            <pc:docMk/>
            <pc:sldMk cId="1952724080" sldId="362"/>
            <ac:spMk id="15" creationId="{9965345A-8924-8BDB-0254-B8A67360DD6C}"/>
          </ac:spMkLst>
        </pc:spChg>
        <pc:spChg chg="mod">
          <ac:chgData name="Ron Keidar" userId="bd522e22234dfd79" providerId="LiveId" clId="{834D198D-FE0F-4E0A-A057-268A858F1B5E}" dt="2024-08-31T20:53:57.184" v="4321" actId="1036"/>
          <ac:spMkLst>
            <pc:docMk/>
            <pc:sldMk cId="1952724080" sldId="362"/>
            <ac:spMk id="16" creationId="{A2BC48DD-7F98-46A6-AAA1-689970F92C6E}"/>
          </ac:spMkLst>
        </pc:spChg>
        <pc:spChg chg="mod">
          <ac:chgData name="Ron Keidar" userId="bd522e22234dfd79" providerId="LiveId" clId="{834D198D-FE0F-4E0A-A057-268A858F1B5E}" dt="2024-09-08T21:57:52.700" v="9782"/>
          <ac:spMkLst>
            <pc:docMk/>
            <pc:sldMk cId="1952724080" sldId="362"/>
            <ac:spMk id="19" creationId="{AE3417E2-0112-0ED2-3DE6-5B53BE3744B9}"/>
          </ac:spMkLst>
        </pc:spChg>
        <pc:spChg chg="mod">
          <ac:chgData name="Ron Keidar" userId="bd522e22234dfd79" providerId="LiveId" clId="{834D198D-FE0F-4E0A-A057-268A858F1B5E}" dt="2024-08-31T20:46:38.431" v="4154" actId="1036"/>
          <ac:spMkLst>
            <pc:docMk/>
            <pc:sldMk cId="1952724080" sldId="362"/>
            <ac:spMk id="40" creationId="{CD85AC69-D8DB-4EE0-A5C4-D039034BCB15}"/>
          </ac:spMkLst>
        </pc:spChg>
        <pc:spChg chg="mod">
          <ac:chgData name="Ron Keidar" userId="bd522e22234dfd79" providerId="LiveId" clId="{834D198D-FE0F-4E0A-A057-268A858F1B5E}" dt="2024-09-08T22:11:46.971" v="9791"/>
          <ac:spMkLst>
            <pc:docMk/>
            <pc:sldMk cId="1952724080" sldId="362"/>
            <ac:spMk id="45" creationId="{07399F58-7E1C-1D64-C02E-3D11A62E319B}"/>
          </ac:spMkLst>
        </pc:spChg>
        <pc:spChg chg="mod">
          <ac:chgData name="Ron Keidar" userId="bd522e22234dfd79" providerId="LiveId" clId="{834D198D-FE0F-4E0A-A057-268A858F1B5E}" dt="2024-08-31T20:45:44.763" v="4134" actId="1076"/>
          <ac:spMkLst>
            <pc:docMk/>
            <pc:sldMk cId="1952724080" sldId="362"/>
            <ac:spMk id="52" creationId="{FB55C838-96DF-0ED3-83DA-F2F6F55A9768}"/>
          </ac:spMkLst>
        </pc:spChg>
        <pc:spChg chg="mod topLvl">
          <ac:chgData name="Ron Keidar" userId="bd522e22234dfd79" providerId="LiveId" clId="{834D198D-FE0F-4E0A-A057-268A858F1B5E}" dt="2024-08-31T20:48:57.096" v="4173" actId="21"/>
          <ac:spMkLst>
            <pc:docMk/>
            <pc:sldMk cId="1952724080" sldId="362"/>
            <ac:spMk id="58" creationId="{33622354-5CAC-456B-B1FC-209F04CFC8B1}"/>
          </ac:spMkLst>
        </pc:spChg>
        <pc:spChg chg="mod">
          <ac:chgData name="Ron Keidar" userId="bd522e22234dfd79" providerId="LiveId" clId="{834D198D-FE0F-4E0A-A057-268A858F1B5E}" dt="2024-08-31T20:50:30.385" v="4181" actId="1076"/>
          <ac:spMkLst>
            <pc:docMk/>
            <pc:sldMk cId="1952724080" sldId="362"/>
            <ac:spMk id="69" creationId="{2F2E86C8-CE44-04A1-FFDE-0545775921CF}"/>
          </ac:spMkLst>
        </pc:spChg>
        <pc:spChg chg="mod">
          <ac:chgData name="Ron Keidar" userId="bd522e22234dfd79" providerId="LiveId" clId="{834D198D-FE0F-4E0A-A057-268A858F1B5E}" dt="2024-08-31T20:47:06.765" v="4163" actId="1036"/>
          <ac:spMkLst>
            <pc:docMk/>
            <pc:sldMk cId="1952724080" sldId="362"/>
            <ac:spMk id="83" creationId="{85CAAF5D-EE5B-1636-1526-DB81EA3C1152}"/>
          </ac:spMkLst>
        </pc:spChg>
        <pc:spChg chg="add mod">
          <ac:chgData name="Ron Keidar" userId="bd522e22234dfd79" providerId="LiveId" clId="{834D198D-FE0F-4E0A-A057-268A858F1B5E}" dt="2024-08-31T20:48:06.128" v="4167" actId="1076"/>
          <ac:spMkLst>
            <pc:docMk/>
            <pc:sldMk cId="1952724080" sldId="362"/>
            <ac:spMk id="89" creationId="{A24073D7-8B6D-9717-F9AF-3551CC7AEA66}"/>
          </ac:spMkLst>
        </pc:spChg>
        <pc:grpChg chg="add del">
          <ac:chgData name="Ron Keidar" userId="bd522e22234dfd79" providerId="LiveId" clId="{834D198D-FE0F-4E0A-A057-268A858F1B5E}" dt="2024-08-31T20:48:57.096" v="4173" actId="21"/>
          <ac:grpSpMkLst>
            <pc:docMk/>
            <pc:sldMk cId="1952724080" sldId="362"/>
            <ac:grpSpMk id="56" creationId="{D8DD5DC5-C802-416C-887C-747F1F2008DA}"/>
          </ac:grpSpMkLst>
        </pc:grpChg>
        <pc:picChg chg="mod modCrop">
          <ac:chgData name="Ron Keidar" userId="bd522e22234dfd79" providerId="LiveId" clId="{834D198D-FE0F-4E0A-A057-268A858F1B5E}" dt="2024-08-31T20:53:48.555" v="4294" actId="732"/>
          <ac:picMkLst>
            <pc:docMk/>
            <pc:sldMk cId="1952724080" sldId="362"/>
            <ac:picMk id="7" creationId="{C8145C21-A75C-4D44-9C63-F4F339A05D86}"/>
          </ac:picMkLst>
        </pc:picChg>
        <pc:picChg chg="add mod">
          <ac:chgData name="Ron Keidar" userId="bd522e22234dfd79" providerId="LiveId" clId="{834D198D-FE0F-4E0A-A057-268A858F1B5E}" dt="2024-08-31T20:50:45.444" v="4205" actId="166"/>
          <ac:picMkLst>
            <pc:docMk/>
            <pc:sldMk cId="1952724080" sldId="362"/>
            <ac:picMk id="35" creationId="{702E787C-C5F5-1868-04BA-D2FDD6D4B03E}"/>
          </ac:picMkLst>
        </pc:picChg>
        <pc:picChg chg="add del mod ord topLvl">
          <ac:chgData name="Ron Keidar" userId="bd522e22234dfd79" providerId="LiveId" clId="{834D198D-FE0F-4E0A-A057-268A858F1B5E}" dt="2024-08-31T20:49:03.856" v="4177" actId="166"/>
          <ac:picMkLst>
            <pc:docMk/>
            <pc:sldMk cId="1952724080" sldId="362"/>
            <ac:picMk id="57" creationId="{2EB65DE5-9E2D-4B97-80E2-6D11F0819892}"/>
          </ac:picMkLst>
        </pc:picChg>
        <pc:cxnChg chg="mod ord">
          <ac:chgData name="Ron Keidar" userId="bd522e22234dfd79" providerId="LiveId" clId="{834D198D-FE0F-4E0A-A057-268A858F1B5E}" dt="2024-08-31T20:51:51.454" v="4212" actId="14100"/>
          <ac:cxnSpMkLst>
            <pc:docMk/>
            <pc:sldMk cId="1952724080" sldId="362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20:39:04.495" v="4099" actId="14100"/>
          <ac:cxnSpMkLst>
            <pc:docMk/>
            <pc:sldMk cId="1952724080" sldId="362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31T20:38:45.627" v="4095" actId="1076"/>
          <ac:cxnSpMkLst>
            <pc:docMk/>
            <pc:sldMk cId="1952724080" sldId="362"/>
            <ac:cxnSpMk id="13" creationId="{0B41C618-B050-4A00-A3CE-E6762019411F}"/>
          </ac:cxnSpMkLst>
        </pc:cxnChg>
        <pc:cxnChg chg="mod">
          <ac:chgData name="Ron Keidar" userId="bd522e22234dfd79" providerId="LiveId" clId="{834D198D-FE0F-4E0A-A057-268A858F1B5E}" dt="2024-08-31T20:46:22.168" v="4141" actId="14100"/>
          <ac:cxnSpMkLst>
            <pc:docMk/>
            <pc:sldMk cId="1952724080" sldId="362"/>
            <ac:cxnSpMk id="21" creationId="{A91E07A5-BEBA-060A-50D7-CD770EA00D99}"/>
          </ac:cxnSpMkLst>
        </pc:cxnChg>
        <pc:cxnChg chg="mod">
          <ac:chgData name="Ron Keidar" userId="bd522e22234dfd79" providerId="LiveId" clId="{834D198D-FE0F-4E0A-A057-268A858F1B5E}" dt="2024-09-08T19:04:58.507" v="9300" actId="1035"/>
          <ac:cxnSpMkLst>
            <pc:docMk/>
            <pc:sldMk cId="1952724080" sldId="362"/>
            <ac:cxnSpMk id="22" creationId="{12A74509-D4AC-3FB8-5DE2-EB680A9E4C30}"/>
          </ac:cxnSpMkLst>
        </pc:cxnChg>
        <pc:cxnChg chg="add del mod">
          <ac:chgData name="Ron Keidar" userId="bd522e22234dfd79" providerId="LiveId" clId="{834D198D-FE0F-4E0A-A057-268A858F1B5E}" dt="2024-08-31T20:46:38.431" v="4154" actId="1036"/>
          <ac:cxnSpMkLst>
            <pc:docMk/>
            <pc:sldMk cId="1952724080" sldId="362"/>
            <ac:cxnSpMk id="32" creationId="{291A6374-D63D-9DD9-24B2-C872591A5164}"/>
          </ac:cxnSpMkLst>
        </pc:cxnChg>
        <pc:cxnChg chg="add del mod">
          <ac:chgData name="Ron Keidar" userId="bd522e22234dfd79" providerId="LiveId" clId="{834D198D-FE0F-4E0A-A057-268A858F1B5E}" dt="2024-08-31T20:52:36.509" v="4215" actId="14100"/>
          <ac:cxnSpMkLst>
            <pc:docMk/>
            <pc:sldMk cId="1952724080" sldId="362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20:47:32.358" v="4165" actId="14100"/>
          <ac:cxnSpMkLst>
            <pc:docMk/>
            <pc:sldMk cId="1952724080" sldId="362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20:52:27.317" v="4214" actId="108"/>
          <ac:cxnSpMkLst>
            <pc:docMk/>
            <pc:sldMk cId="1952724080" sldId="362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65" creationId="{097B7CDF-0704-80DC-53C9-545E8612862D}"/>
          </ac:cxnSpMkLst>
        </pc:cxnChg>
        <pc:cxnChg chg="mod">
          <ac:chgData name="Ron Keidar" userId="bd522e22234dfd79" providerId="LiveId" clId="{834D198D-FE0F-4E0A-A057-268A858F1B5E}" dt="2024-08-31T20:42:07.265" v="4113" actId="14100"/>
          <ac:cxnSpMkLst>
            <pc:docMk/>
            <pc:sldMk cId="1952724080" sldId="362"/>
            <ac:cxnSpMk id="91" creationId="{6F83FF02-5EA1-D054-A255-10B56826394D}"/>
          </ac:cxnSpMkLst>
        </pc:cxnChg>
        <pc:cxnChg chg="mod">
          <ac:chgData name="Ron Keidar" userId="bd522e22234dfd79" providerId="LiveId" clId="{834D198D-FE0F-4E0A-A057-268A858F1B5E}" dt="2024-08-31T20:51:23.665" v="4210" actId="14100"/>
          <ac:cxnSpMkLst>
            <pc:docMk/>
            <pc:sldMk cId="1952724080" sldId="362"/>
            <ac:cxnSpMk id="95" creationId="{2B43FAF0-83AA-6DCF-F63B-C25A91986A4C}"/>
          </ac:cxnSpMkLst>
        </pc:cxnChg>
        <pc:cxnChg chg="mod ord">
          <ac:chgData name="Ron Keidar" userId="bd522e22234dfd79" providerId="LiveId" clId="{834D198D-FE0F-4E0A-A057-268A858F1B5E}" dt="2024-08-31T20:51:02.881" v="4207" actId="167"/>
          <ac:cxnSpMkLst>
            <pc:docMk/>
            <pc:sldMk cId="1952724080" sldId="362"/>
            <ac:cxnSpMk id="98" creationId="{49A6F4D9-E210-F9F5-2239-283D66590506}"/>
          </ac:cxnSpMkLst>
        </pc:cxnChg>
        <pc:cxnChg chg="mod ord">
          <ac:chgData name="Ron Keidar" userId="bd522e22234dfd79" providerId="LiveId" clId="{834D198D-FE0F-4E0A-A057-268A858F1B5E}" dt="2024-08-31T20:49:17.011" v="4178" actId="167"/>
          <ac:cxnSpMkLst>
            <pc:docMk/>
            <pc:sldMk cId="1952724080" sldId="362"/>
            <ac:cxnSpMk id="128" creationId="{2E5886D8-F4EB-4C92-7EF8-F1391A54ECC7}"/>
          </ac:cxnSpMkLst>
        </pc:cxnChg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  <pc:spChg chg="mod">
          <ac:chgData name="Ron Keidar" userId="bd522e22234dfd79" providerId="LiveId" clId="{834D198D-FE0F-4E0A-A057-268A858F1B5E}" dt="2024-08-31T17:48:11.096" v="4051"/>
          <ac:spMkLst>
            <pc:docMk/>
            <pc:sldMk cId="2998050212" sldId="363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31T17:47:53.130" v="4050" actId="1076"/>
          <ac:picMkLst>
            <pc:docMk/>
            <pc:sldMk cId="2998050212" sldId="363"/>
            <ac:picMk id="5" creationId="{AAE5EF0B-AD20-7AC9-5818-F753A0255166}"/>
          </ac:picMkLst>
        </pc:picChg>
        <pc:picChg chg="add mod">
          <ac:chgData name="Ron Keidar" userId="bd522e22234dfd79" providerId="LiveId" clId="{834D198D-FE0F-4E0A-A057-268A858F1B5E}" dt="2024-08-31T17:49:00.370" v="4054" actId="1076"/>
          <ac:picMkLst>
            <pc:docMk/>
            <pc:sldMk cId="2998050212" sldId="363"/>
            <ac:picMk id="8" creationId="{EEC3CA70-A5AB-E768-1A7D-A72DE20CE7D1}"/>
          </ac:picMkLst>
        </pc:picChg>
        <pc:picChg chg="add mod">
          <ac:chgData name="Ron Keidar" userId="bd522e22234dfd79" providerId="LiveId" clId="{834D198D-FE0F-4E0A-A057-268A858F1B5E}" dt="2024-08-31T17:50:02.410" v="4057" actId="1076"/>
          <ac:picMkLst>
            <pc:docMk/>
            <pc:sldMk cId="2998050212" sldId="363"/>
            <ac:picMk id="11" creationId="{1F6E27BE-A8A0-308D-9F3B-0B9ACDE23A8D}"/>
          </ac:picMkLst>
        </pc:picChg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  <pc:spChg chg="mod">
          <ac:chgData name="Ron Keidar" userId="bd522e22234dfd79" providerId="LiveId" clId="{834D198D-FE0F-4E0A-A057-268A858F1B5E}" dt="2024-08-31T17:52:05.376" v="4066"/>
          <ac:spMkLst>
            <pc:docMk/>
            <pc:sldMk cId="3572228737" sldId="364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31T17:52:51.813" v="4072" actId="14100"/>
          <ac:picMkLst>
            <pc:docMk/>
            <pc:sldMk cId="3572228737" sldId="364"/>
            <ac:picMk id="4" creationId="{5F83458A-167B-6240-2CA3-3321264648D4}"/>
          </ac:picMkLst>
        </pc:picChg>
        <pc:picChg chg="add mod modCrop">
          <ac:chgData name="Ron Keidar" userId="bd522e22234dfd79" providerId="LiveId" clId="{834D198D-FE0F-4E0A-A057-268A858F1B5E}" dt="2024-08-31T17:53:33.123" v="4077" actId="1076"/>
          <ac:picMkLst>
            <pc:docMk/>
            <pc:sldMk cId="3572228737" sldId="364"/>
            <ac:picMk id="7" creationId="{13B59685-E8E2-8CB6-3A74-24B5A45E78CD}"/>
          </ac:picMkLst>
        </pc:picChg>
        <pc:picChg chg="add mod">
          <ac:chgData name="Ron Keidar" userId="bd522e22234dfd79" providerId="LiveId" clId="{834D198D-FE0F-4E0A-A057-268A858F1B5E}" dt="2024-08-31T17:54:18.715" v="4081" actId="1076"/>
          <ac:picMkLst>
            <pc:docMk/>
            <pc:sldMk cId="3572228737" sldId="364"/>
            <ac:picMk id="10" creationId="{6A9D861A-2C26-5406-E128-AB014450CBF6}"/>
          </ac:picMkLst>
        </pc:picChg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  <pc:spChg chg="mod">
          <ac:chgData name="Ron Keidar" userId="bd522e22234dfd79" providerId="LiveId" clId="{834D198D-FE0F-4E0A-A057-268A858F1B5E}" dt="2024-09-06T23:10:06.696" v="5749" actId="14100"/>
          <ac:spMkLst>
            <pc:docMk/>
            <pc:sldMk cId="2431369023" sldId="365"/>
            <ac:spMk id="2" creationId="{6E2EA90F-262B-44FA-188B-40F48AD6CD24}"/>
          </ac:spMkLst>
        </pc:spChg>
        <pc:spChg chg="mod">
          <ac:chgData name="Ron Keidar" userId="bd522e22234dfd79" providerId="LiveId" clId="{834D198D-FE0F-4E0A-A057-268A858F1B5E}" dt="2024-08-31T21:02:09.612" v="4388" actId="20577"/>
          <ac:spMkLst>
            <pc:docMk/>
            <pc:sldMk cId="2431369023" sldId="365"/>
            <ac:spMk id="5" creationId="{1A5F78E8-253F-44D0-378F-0682A3ADEAFD}"/>
          </ac:spMkLst>
        </pc:spChg>
        <pc:spChg chg="add mod">
          <ac:chgData name="Ron Keidar" userId="bd522e22234dfd79" providerId="LiveId" clId="{834D198D-FE0F-4E0A-A057-268A858F1B5E}" dt="2024-09-08T22:01:16.181" v="9784"/>
          <ac:spMkLst>
            <pc:docMk/>
            <pc:sldMk cId="2431369023" sldId="365"/>
            <ac:spMk id="6" creationId="{B40F6F61-43C6-3C3E-DB5D-304B5AD8E45B}"/>
          </ac:spMkLst>
        </pc:spChg>
        <pc:spChg chg="add mod">
          <ac:chgData name="Ron Keidar" userId="bd522e22234dfd79" providerId="LiveId" clId="{834D198D-FE0F-4E0A-A057-268A858F1B5E}" dt="2024-08-31T21:05:10.791" v="4468"/>
          <ac:spMkLst>
            <pc:docMk/>
            <pc:sldMk cId="2431369023" sldId="365"/>
            <ac:spMk id="7" creationId="{A79D18A5-08A5-F9E8-B533-24978102A9C3}"/>
          </ac:spMkLst>
        </pc:spChg>
        <pc:spChg chg="add mod">
          <ac:chgData name="Ron Keidar" userId="bd522e22234dfd79" providerId="LiveId" clId="{834D198D-FE0F-4E0A-A057-268A858F1B5E}" dt="2024-09-06T23:12:46.827" v="5861" actId="1038"/>
          <ac:spMkLst>
            <pc:docMk/>
            <pc:sldMk cId="2431369023" sldId="365"/>
            <ac:spMk id="11" creationId="{3E3AB041-0740-AAAF-A806-B868853816E6}"/>
          </ac:spMkLst>
        </pc:spChg>
        <pc:spChg chg="add mod">
          <ac:chgData name="Ron Keidar" userId="bd522e22234dfd79" providerId="LiveId" clId="{834D198D-FE0F-4E0A-A057-268A858F1B5E}" dt="2024-08-31T21:07:40.471" v="4515"/>
          <ac:spMkLst>
            <pc:docMk/>
            <pc:sldMk cId="2431369023" sldId="365"/>
            <ac:spMk id="12" creationId="{48466F97-CD77-FAAB-9F8B-845D00472BF0}"/>
          </ac:spMkLst>
        </pc:spChg>
        <pc:spChg chg="add mod">
          <ac:chgData name="Ron Keidar" userId="bd522e22234dfd79" providerId="LiveId" clId="{834D198D-FE0F-4E0A-A057-268A858F1B5E}" dt="2024-09-06T23:11:01.091" v="5808" actId="12788"/>
          <ac:spMkLst>
            <pc:docMk/>
            <pc:sldMk cId="2431369023" sldId="365"/>
            <ac:spMk id="19" creationId="{479179A3-C988-0430-028A-A08EC5E4408B}"/>
          </ac:spMkLst>
        </pc:spChg>
        <pc:spChg chg="add mod">
          <ac:chgData name="Ron Keidar" userId="bd522e22234dfd79" providerId="LiveId" clId="{834D198D-FE0F-4E0A-A057-268A858F1B5E}" dt="2024-09-06T23:11:01.091" v="5808" actId="12788"/>
          <ac:spMkLst>
            <pc:docMk/>
            <pc:sldMk cId="2431369023" sldId="365"/>
            <ac:spMk id="23" creationId="{51974D4A-D864-7FCD-C5CF-A7EB0B20CE14}"/>
          </ac:spMkLst>
        </pc:spChg>
        <pc:spChg chg="add mod ord">
          <ac:chgData name="Ron Keidar" userId="bd522e22234dfd79" providerId="LiveId" clId="{834D198D-FE0F-4E0A-A057-268A858F1B5E}" dt="2024-08-31T21:24:47.203" v="4839" actId="1076"/>
          <ac:spMkLst>
            <pc:docMk/>
            <pc:sldMk cId="2431369023" sldId="365"/>
            <ac:spMk id="31" creationId="{10942EC0-AF4E-0B0B-5A9D-5AAFBB5C16F3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5" creationId="{55149995-CA4A-5E33-1718-663E20538E01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8" creationId="{97A6A392-BA14-A1BC-7A8F-B92AD1E00F70}"/>
          </ac:spMkLst>
        </pc:spChg>
        <pc:spChg chg="add mod">
          <ac:chgData name="Ron Keidar" userId="bd522e22234dfd79" providerId="LiveId" clId="{834D198D-FE0F-4E0A-A057-268A858F1B5E}" dt="2024-08-31T21:30:08.427" v="5117" actId="1036"/>
          <ac:spMkLst>
            <pc:docMk/>
            <pc:sldMk cId="2431369023" sldId="365"/>
            <ac:spMk id="48" creationId="{10CB51D0-14FB-9718-CE20-4EFCCC82146D}"/>
          </ac:spMkLst>
        </pc:spChg>
        <pc:spChg chg="add mod">
          <ac:chgData name="Ron Keidar" userId="bd522e22234dfd79" providerId="LiveId" clId="{834D198D-FE0F-4E0A-A057-268A858F1B5E}" dt="2024-08-31T21:30:01.647" v="5108" actId="1036"/>
          <ac:spMkLst>
            <pc:docMk/>
            <pc:sldMk cId="2431369023" sldId="365"/>
            <ac:spMk id="52" creationId="{502035BF-103C-17C7-48CA-9C1D1BBA79A7}"/>
          </ac:spMkLst>
        </pc:spChg>
        <pc:spChg chg="add mod">
          <ac:chgData name="Ron Keidar" userId="bd522e22234dfd79" providerId="LiveId" clId="{834D198D-FE0F-4E0A-A057-268A858F1B5E}" dt="2024-08-31T21:29:35.676" v="5068" actId="1076"/>
          <ac:spMkLst>
            <pc:docMk/>
            <pc:sldMk cId="2431369023" sldId="365"/>
            <ac:spMk id="54" creationId="{CA31840C-ADDC-1F7A-96B3-11CE642FF56D}"/>
          </ac:spMkLst>
        </pc:spChg>
        <pc:spChg chg="add mod">
          <ac:chgData name="Ron Keidar" userId="bd522e22234dfd79" providerId="LiveId" clId="{834D198D-FE0F-4E0A-A057-268A858F1B5E}" dt="2024-08-31T21:29:42.965" v="5069" actId="1076"/>
          <ac:spMkLst>
            <pc:docMk/>
            <pc:sldMk cId="2431369023" sldId="365"/>
            <ac:spMk id="56" creationId="{0D6BE25E-ED9B-BBDA-11A6-64C34F16C2D2}"/>
          </ac:spMkLst>
        </pc:sp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0" creationId="{7175CB88-AC23-D929-A329-C003D6B60A16}"/>
          </ac:graphicFrameMkLst>
        </pc:graphicFrame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3" creationId="{85E8DD19-5CED-CDDD-6FAF-9DC544703216}"/>
          </ac:graphicFrameMkLst>
        </pc:graphicFrameChg>
        <pc:graphicFrameChg chg="add mod">
          <ac:chgData name="Ron Keidar" userId="bd522e22234dfd79" providerId="LiveId" clId="{834D198D-FE0F-4E0A-A057-268A858F1B5E}" dt="2024-08-31T21:30:01.647" v="5108" actId="1036"/>
          <ac:graphicFrameMkLst>
            <pc:docMk/>
            <pc:sldMk cId="2431369023" sldId="365"/>
            <ac:graphicFrameMk id="55" creationId="{2714753D-9121-7E1E-7D0F-0BC6601A733F}"/>
          </ac:graphicFrameMkLst>
        </pc:graphicFrame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9" creationId="{65BF2C8C-FBA0-68B3-1B5B-0782765EA4AD}"/>
          </ac:picMkLst>
        </pc:pic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24" creationId="{37D0D0C7-7DA5-8BCD-2E47-B69BC73EDC75}"/>
          </ac:picMkLst>
        </pc:pic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25" creationId="{DA845130-08F9-D3D9-8E2E-5BA2660C0B24}"/>
          </ac:picMkLst>
        </pc:picChg>
        <pc:cxnChg chg="mod">
          <ac:chgData name="Ron Keidar" userId="bd522e22234dfd79" providerId="LiveId" clId="{834D198D-FE0F-4E0A-A057-268A858F1B5E}" dt="2024-08-31T21:06:53.409" v="4479" actId="478"/>
          <ac:cxnSpMkLst>
            <pc:docMk/>
            <pc:sldMk cId="2431369023" sldId="365"/>
            <ac:cxnSpMk id="8" creationId="{40E98A72-B500-55CC-8978-BED2F9FF4ADB}"/>
          </ac:cxnSpMkLst>
        </pc:cxnChg>
        <pc:cxnChg chg="add mod">
          <ac:chgData name="Ron Keidar" userId="bd522e22234dfd79" providerId="LiveId" clId="{834D198D-FE0F-4E0A-A057-268A858F1B5E}" dt="2024-08-31T21:03:42.776" v="4460" actId="1038"/>
          <ac:cxnSpMkLst>
            <pc:docMk/>
            <pc:sldMk cId="2431369023" sldId="365"/>
            <ac:cxnSpMk id="10" creationId="{03BE3AD6-59B5-1F8C-B523-6EE5CF9CB73A}"/>
          </ac:cxnSpMkLst>
        </pc:cxnChg>
        <pc:cxnChg chg="add mod">
          <ac:chgData name="Ron Keidar" userId="bd522e22234dfd79" providerId="LiveId" clId="{834D198D-FE0F-4E0A-A057-268A858F1B5E}" dt="2024-09-06T23:12:59.153" v="5862" actId="14100"/>
          <ac:cxnSpMkLst>
            <pc:docMk/>
            <pc:sldMk cId="2431369023" sldId="365"/>
            <ac:cxnSpMk id="13" creationId="{185B0672-63E3-34FE-9996-99A5D29DB71E}"/>
          </ac:cxnSpMkLst>
        </pc:cxnChg>
        <pc:cxnChg chg="add mod">
          <ac:chgData name="Ron Keidar" userId="bd522e22234dfd79" providerId="LiveId" clId="{834D198D-FE0F-4E0A-A057-268A858F1B5E}" dt="2024-08-31T21:07:08.571" v="4501" actId="1037"/>
          <ac:cxnSpMkLst>
            <pc:docMk/>
            <pc:sldMk cId="2431369023" sldId="365"/>
            <ac:cxnSpMk id="16" creationId="{95657899-4ECF-5412-9145-D098CCE50F30}"/>
          </ac:cxnSpMkLst>
        </pc:cxnChg>
        <pc:cxnChg chg="add mod">
          <ac:chgData name="Ron Keidar" userId="bd522e22234dfd79" providerId="LiveId" clId="{834D198D-FE0F-4E0A-A057-268A858F1B5E}" dt="2024-09-06T23:13:21.020" v="5913" actId="14100"/>
          <ac:cxnSpMkLst>
            <pc:docMk/>
            <pc:sldMk cId="2431369023" sldId="365"/>
            <ac:cxnSpMk id="21" creationId="{28CC4DA1-B6AB-275C-8AEF-78CDA83C1817}"/>
          </ac:cxnSpMkLst>
        </pc:cxnChg>
        <pc:cxnChg chg="add">
          <ac:chgData name="Ron Keidar" userId="bd522e22234dfd79" providerId="LiveId" clId="{834D198D-FE0F-4E0A-A057-268A858F1B5E}" dt="2024-08-31T21:21:49.244" v="4755" actId="11529"/>
          <ac:cxnSpMkLst>
            <pc:docMk/>
            <pc:sldMk cId="2431369023" sldId="365"/>
            <ac:cxnSpMk id="27" creationId="{906581AB-AA41-D89C-30B6-52FD7CB77B91}"/>
          </ac:cxnSpMkLst>
        </pc:cxnChg>
        <pc:cxnChg chg="add mod">
          <ac:chgData name="Ron Keidar" userId="bd522e22234dfd79" providerId="LiveId" clId="{834D198D-FE0F-4E0A-A057-268A858F1B5E}" dt="2024-08-31T21:22:21.386" v="4765" actId="1038"/>
          <ac:cxnSpMkLst>
            <pc:docMk/>
            <pc:sldMk cId="2431369023" sldId="365"/>
            <ac:cxnSpMk id="28" creationId="{AB61E5C9-2364-DE46-DBFD-19110BF22282}"/>
          </ac:cxnSpMkLst>
        </pc:cxnChg>
        <pc:cxnChg chg="add mod ord">
          <ac:chgData name="Ron Keidar" userId="bd522e22234dfd79" providerId="LiveId" clId="{834D198D-FE0F-4E0A-A057-268A858F1B5E}" dt="2024-08-31T21:24:47.203" v="4839" actId="1076"/>
          <ac:cxnSpMkLst>
            <pc:docMk/>
            <pc:sldMk cId="2431369023" sldId="365"/>
            <ac:cxnSpMk id="32" creationId="{881B7EAD-238E-50F0-71E0-AD0A6BCF4830}"/>
          </ac:cxnSpMkLst>
        </pc:cxnChg>
        <pc:cxnChg chg="add mod">
          <ac:chgData name="Ron Keidar" userId="bd522e22234dfd79" providerId="LiveId" clId="{834D198D-FE0F-4E0A-A057-268A858F1B5E}" dt="2024-08-31T21:30:38.136" v="5118" actId="14100"/>
          <ac:cxnSpMkLst>
            <pc:docMk/>
            <pc:sldMk cId="2431369023" sldId="365"/>
            <ac:cxnSpMk id="37" creationId="{31B13ECC-758A-1A40-B63F-7A221F8E564B}"/>
          </ac:cxnSpMkLst>
        </pc:cxnChg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  <pc:spChg chg="mod">
          <ac:chgData name="Ron Keidar" userId="bd522e22234dfd79" providerId="LiveId" clId="{834D198D-FE0F-4E0A-A057-268A858F1B5E}" dt="2024-09-06T23:34:49.909" v="5976" actId="20577"/>
          <ac:spMkLst>
            <pc:docMk/>
            <pc:sldMk cId="1934069554" sldId="366"/>
            <ac:spMk id="2" creationId="{A5CE0DE4-6D59-8B94-5035-3F3F960B28FE}"/>
          </ac:spMkLst>
        </pc:spChg>
        <pc:spChg chg="add mod">
          <ac:chgData name="Ron Keidar" userId="bd522e22234dfd79" providerId="LiveId" clId="{834D198D-FE0F-4E0A-A057-268A858F1B5E}" dt="2024-09-08T21:54:29.968" v="9764" actId="1036"/>
          <ac:spMkLst>
            <pc:docMk/>
            <pc:sldMk cId="1934069554" sldId="366"/>
            <ac:spMk id="4" creationId="{63A1CBA5-F0E0-7F57-4A5A-BDC8D340B64A}"/>
          </ac:spMkLst>
        </pc:spChg>
        <pc:spChg chg="add mod">
          <ac:chgData name="Ron Keidar" userId="bd522e22234dfd79" providerId="LiveId" clId="{834D198D-FE0F-4E0A-A057-268A858F1B5E}" dt="2024-09-08T21:54:29.968" v="9764" actId="1036"/>
          <ac:spMkLst>
            <pc:docMk/>
            <pc:sldMk cId="1934069554" sldId="366"/>
            <ac:spMk id="5" creationId="{9CE9938C-D5B0-D9CE-5038-967C8289C8DA}"/>
          </ac:spMkLst>
        </pc:spChg>
        <pc:spChg chg="add mod">
          <ac:chgData name="Ron Keidar" userId="bd522e22234dfd79" providerId="LiveId" clId="{834D198D-FE0F-4E0A-A057-268A858F1B5E}" dt="2024-09-08T21:55:00.412" v="9770"/>
          <ac:spMkLst>
            <pc:docMk/>
            <pc:sldMk cId="1934069554" sldId="366"/>
            <ac:spMk id="9" creationId="{CF69501E-1FEA-44F4-0BD6-FA08D98C02F7}"/>
          </ac:spMkLst>
        </pc:spChg>
        <pc:graphicFrameChg chg="add mod modGraphic">
          <ac:chgData name="Ron Keidar" userId="bd522e22234dfd79" providerId="LiveId" clId="{834D198D-FE0F-4E0A-A057-268A858F1B5E}" dt="2024-09-06T23:56:52.499" v="6154" actId="20577"/>
          <ac:graphicFrameMkLst>
            <pc:docMk/>
            <pc:sldMk cId="1934069554" sldId="366"/>
            <ac:graphicFrameMk id="3" creationId="{A9428495-7B2A-3AF5-724A-81B610A8880E}"/>
          </ac:graphicFrameMkLst>
        </pc:graphicFrameChg>
        <pc:picChg chg="add mod">
          <ac:chgData name="Ron Keidar" userId="bd522e22234dfd79" providerId="LiveId" clId="{834D198D-FE0F-4E0A-A057-268A858F1B5E}" dt="2024-09-08T21:54:29.968" v="9764" actId="1036"/>
          <ac:picMkLst>
            <pc:docMk/>
            <pc:sldMk cId="1934069554" sldId="366"/>
            <ac:picMk id="8" creationId="{78EAA5D5-3C68-A772-8AED-6B715EC92413}"/>
          </ac:picMkLst>
        </pc:picChg>
        <pc:cxnChg chg="add mod">
          <ac:chgData name="Ron Keidar" userId="bd522e22234dfd79" providerId="LiveId" clId="{834D198D-FE0F-4E0A-A057-268A858F1B5E}" dt="2024-09-08T21:54:29.968" v="9764" actId="1036"/>
          <ac:cxnSpMkLst>
            <pc:docMk/>
            <pc:sldMk cId="1934069554" sldId="366"/>
            <ac:cxnSpMk id="6" creationId="{AF306872-9F92-3B5E-FBE2-CCF2F6F5D745}"/>
          </ac:cxnSpMkLst>
        </pc:cxnChg>
        <pc:cxnChg chg="add mod">
          <ac:chgData name="Ron Keidar" userId="bd522e22234dfd79" providerId="LiveId" clId="{834D198D-FE0F-4E0A-A057-268A858F1B5E}" dt="2024-09-08T21:54:29.968" v="9764" actId="1036"/>
          <ac:cxnSpMkLst>
            <pc:docMk/>
            <pc:sldMk cId="1934069554" sldId="366"/>
            <ac:cxnSpMk id="7" creationId="{705CDBD8-A47B-E4FC-0251-5FB621C4536C}"/>
          </ac:cxnSpMkLst>
        </pc:cxnChg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  <pc:spChg chg="mod">
          <ac:chgData name="Ron Keidar" userId="bd522e22234dfd79" providerId="LiveId" clId="{834D198D-FE0F-4E0A-A057-268A858F1B5E}" dt="2024-09-07T14:04:07.054" v="7975" actId="20577"/>
          <ac:spMkLst>
            <pc:docMk/>
            <pc:sldMk cId="3410480558" sldId="367"/>
            <ac:spMk id="2" creationId="{93BA00BF-5DDD-3025-FF79-4FF2C2031229}"/>
          </ac:spMkLst>
        </pc:spChg>
        <pc:spChg chg="mod">
          <ac:chgData name="Ron Keidar" userId="bd522e22234dfd79" providerId="LiveId" clId="{834D198D-FE0F-4E0A-A057-268A858F1B5E}" dt="2024-09-07T14:04:34.220" v="7978" actId="6549"/>
          <ac:spMkLst>
            <pc:docMk/>
            <pc:sldMk cId="3410480558" sldId="367"/>
            <ac:spMk id="4" creationId="{C91E85F9-6F76-19A6-D1A5-2A79CB71CBC5}"/>
          </ac:spMkLst>
        </pc:spChg>
        <pc:spChg chg="mod">
          <ac:chgData name="Ron Keidar" userId="bd522e22234dfd79" providerId="LiveId" clId="{834D198D-FE0F-4E0A-A057-268A858F1B5E}" dt="2024-09-07T14:04:53.471" v="7981" actId="20577"/>
          <ac:spMkLst>
            <pc:docMk/>
            <pc:sldMk cId="3410480558" sldId="367"/>
            <ac:spMk id="7" creationId="{F8A9AC46-9927-E5E7-970B-D8B2B8654E73}"/>
          </ac:spMkLst>
        </pc:spChg>
        <pc:spChg chg="mod">
          <ac:chgData name="Ron Keidar" userId="bd522e22234dfd79" providerId="LiveId" clId="{834D198D-FE0F-4E0A-A057-268A858F1B5E}" dt="2024-09-07T14:05:32.858" v="8051" actId="6549"/>
          <ac:spMkLst>
            <pc:docMk/>
            <pc:sldMk cId="3410480558" sldId="367"/>
            <ac:spMk id="15" creationId="{68E739F2-CBA8-CB32-C8C0-A94E7900A398}"/>
          </ac:spMkLst>
        </pc:spChg>
        <pc:spChg chg="add mod">
          <ac:chgData name="Ron Keidar" userId="bd522e22234dfd79" providerId="LiveId" clId="{834D198D-FE0F-4E0A-A057-268A858F1B5E}" dt="2024-09-07T14:08:17.199" v="8130" actId="1035"/>
          <ac:spMkLst>
            <pc:docMk/>
            <pc:sldMk cId="3410480558" sldId="367"/>
            <ac:spMk id="21" creationId="{BAA1330C-4180-EE66-0822-183ED361625E}"/>
          </ac:spMkLst>
        </pc:spChg>
        <pc:spChg chg="add mod">
          <ac:chgData name="Ron Keidar" userId="bd522e22234dfd79" providerId="LiveId" clId="{834D198D-FE0F-4E0A-A057-268A858F1B5E}" dt="2024-09-07T14:08:28.883" v="8162" actId="1035"/>
          <ac:spMkLst>
            <pc:docMk/>
            <pc:sldMk cId="3410480558" sldId="367"/>
            <ac:spMk id="24" creationId="{7FBB32CB-B377-2535-D61F-82BD7856696F}"/>
          </ac:spMkLst>
        </pc:spChg>
        <pc:spChg chg="add mod">
          <ac:chgData name="Ron Keidar" userId="bd522e22234dfd79" providerId="LiveId" clId="{834D198D-FE0F-4E0A-A057-268A858F1B5E}" dt="2024-09-07T14:09:13.245" v="8208" actId="1035"/>
          <ac:spMkLst>
            <pc:docMk/>
            <pc:sldMk cId="3410480558" sldId="367"/>
            <ac:spMk id="26" creationId="{6B89D0C9-C11B-F30B-AE9D-AB450F062AE0}"/>
          </ac:spMkLst>
        </pc:spChg>
        <pc:spChg chg="add mod">
          <ac:chgData name="Ron Keidar" userId="bd522e22234dfd79" providerId="LiveId" clId="{834D198D-FE0F-4E0A-A057-268A858F1B5E}" dt="2024-09-07T14:09:37.835" v="8245" actId="1037"/>
          <ac:spMkLst>
            <pc:docMk/>
            <pc:sldMk cId="3410480558" sldId="367"/>
            <ac:spMk id="27" creationId="{F07B44EE-B81A-A6E4-D35B-59D2D9D1C321}"/>
          </ac:spMkLst>
        </pc:spChg>
        <pc:spChg chg="add mod">
          <ac:chgData name="Ron Keidar" userId="bd522e22234dfd79" providerId="LiveId" clId="{834D198D-FE0F-4E0A-A057-268A858F1B5E}" dt="2024-09-07T14:08:57.259" v="8192" actId="1036"/>
          <ac:spMkLst>
            <pc:docMk/>
            <pc:sldMk cId="3410480558" sldId="367"/>
            <ac:spMk id="28" creationId="{24656617-9DE4-D2E6-9238-D7890AAFC07E}"/>
          </ac:spMkLst>
        </pc:spChg>
        <pc:spChg chg="add mod">
          <ac:chgData name="Ron Keidar" userId="bd522e22234dfd79" providerId="LiveId" clId="{834D198D-FE0F-4E0A-A057-268A858F1B5E}" dt="2024-09-08T22:03:43.235" v="9787"/>
          <ac:spMkLst>
            <pc:docMk/>
            <pc:sldMk cId="3410480558" sldId="367"/>
            <ac:spMk id="35" creationId="{EB339C63-A3C2-8A17-1BF2-D7839C1550C5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3" creationId="{F873726A-CE2B-DA06-8ED2-DA3F2F01C545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4" creationId="{A5C28C19-0B24-3329-32A9-B7A7D7E1EEAD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5" creationId="{3EBA999A-F34D-3297-C7C0-F9FD860B694A}"/>
          </ac:spMkLst>
        </pc:spChg>
        <pc:grpChg chg="add mod">
          <ac:chgData name="Ron Keidar" userId="bd522e22234dfd79" providerId="LiveId" clId="{834D198D-FE0F-4E0A-A057-268A858F1B5E}" dt="2024-09-07T14:05:48.192" v="8052" actId="552"/>
          <ac:grpSpMkLst>
            <pc:docMk/>
            <pc:sldMk cId="3410480558" sldId="367"/>
            <ac:grpSpMk id="3" creationId="{0C21E40F-27BB-0096-B919-18D7895623CE}"/>
          </ac:grpSpMkLst>
        </pc:grpChg>
        <pc:grpChg chg="add mod">
          <ac:chgData name="Ron Keidar" userId="bd522e22234dfd79" providerId="LiveId" clId="{834D198D-FE0F-4E0A-A057-268A858F1B5E}" dt="2024-09-07T14:06:36.750" v="8091" actId="465"/>
          <ac:grpSpMkLst>
            <pc:docMk/>
            <pc:sldMk cId="3410480558" sldId="367"/>
            <ac:grpSpMk id="6" creationId="{996E096A-0FF0-A984-2A84-F4A5EC9AC7B1}"/>
          </ac:grpSpMkLst>
        </pc:grpChg>
        <pc:grpChg chg="add mod">
          <ac:chgData name="Ron Keidar" userId="bd522e22234dfd79" providerId="LiveId" clId="{834D198D-FE0F-4E0A-A057-268A858F1B5E}" dt="2024-09-07T14:05:48.192" v="8052" actId="552"/>
          <ac:grpSpMkLst>
            <pc:docMk/>
            <pc:sldMk cId="3410480558" sldId="367"/>
            <ac:grpSpMk id="14" creationId="{FF10E7D7-69D4-F03D-DE15-0FDEDBDF05EF}"/>
          </ac:grpSpMkLst>
        </pc:grpChg>
        <pc:grpChg chg="add mod">
          <ac:chgData name="Ron Keidar" userId="bd522e22234dfd79" providerId="LiveId" clId="{834D198D-FE0F-4E0A-A057-268A858F1B5E}" dt="2024-09-07T14:11:43.492" v="8349" actId="1036"/>
          <ac:grpSpMkLst>
            <pc:docMk/>
            <pc:sldMk cId="3410480558" sldId="367"/>
            <ac:grpSpMk id="40" creationId="{292593FA-E0B2-91E7-C516-71D5B073C8AC}"/>
          </ac:grpSpMkLst>
        </pc:grpChg>
        <pc:picChg chg="add mod ord">
          <ac:chgData name="Ron Keidar" userId="bd522e22234dfd79" providerId="LiveId" clId="{834D198D-FE0F-4E0A-A057-268A858F1B5E}" dt="2024-09-07T14:09:04.378" v="8193" actId="166"/>
          <ac:picMkLst>
            <pc:docMk/>
            <pc:sldMk cId="3410480558" sldId="367"/>
            <ac:picMk id="9" creationId="{EBE0B1B7-0360-9034-FE5D-9C9E8C003522}"/>
          </ac:picMkLst>
        </pc:picChg>
        <pc:picChg chg="add mod ord">
          <ac:chgData name="Ron Keidar" userId="bd522e22234dfd79" providerId="LiveId" clId="{834D198D-FE0F-4E0A-A057-268A858F1B5E}" dt="2024-09-07T14:11:52.943" v="8350" actId="166"/>
          <ac:picMkLst>
            <pc:docMk/>
            <pc:sldMk cId="3410480558" sldId="367"/>
            <ac:picMk id="17" creationId="{D1D550A5-3E91-D749-0E9C-7ED4858DAB28}"/>
          </ac:picMkLst>
        </pc:picChg>
        <pc:cxnChg chg="mod">
          <ac:chgData name="Ron Keidar" userId="bd522e22234dfd79" providerId="LiveId" clId="{834D198D-FE0F-4E0A-A057-268A858F1B5E}" dt="2024-09-07T14:04:43.498" v="7979" actId="14100"/>
          <ac:cxnSpMkLst>
            <pc:docMk/>
            <pc:sldMk cId="3410480558" sldId="367"/>
            <ac:cxnSpMk id="5" creationId="{C21E6AFF-091C-2429-12CC-0AAC8C4C0CC0}"/>
          </ac:cxnSpMkLst>
        </pc:cxnChg>
        <pc:cxnChg chg="mod">
          <ac:chgData name="Ron Keidar" userId="bd522e22234dfd79" providerId="LiveId" clId="{834D198D-FE0F-4E0A-A057-268A858F1B5E}" dt="2024-09-07T14:05:01.616" v="7982" actId="14100"/>
          <ac:cxnSpMkLst>
            <pc:docMk/>
            <pc:sldMk cId="3410480558" sldId="367"/>
            <ac:cxnSpMk id="8" creationId="{F9FE9BA4-E336-F930-3B9C-AF82E3C9E352}"/>
          </ac:cxnSpMkLst>
        </pc:cxnChg>
        <pc:cxnChg chg="add mod">
          <ac:chgData name="Ron Keidar" userId="bd522e22234dfd79" providerId="LiveId" clId="{834D198D-FE0F-4E0A-A057-268A858F1B5E}" dt="2024-09-07T14:08:17.199" v="8130" actId="1035"/>
          <ac:cxnSpMkLst>
            <pc:docMk/>
            <pc:sldMk cId="3410480558" sldId="367"/>
            <ac:cxnSpMk id="10" creationId="{A12A624A-1040-F7D7-4B53-F1B92C1EDEA2}"/>
          </ac:cxnSpMkLst>
        </pc:cxnChg>
        <pc:cxnChg chg="add mod">
          <ac:chgData name="Ron Keidar" userId="bd522e22234dfd79" providerId="LiveId" clId="{834D198D-FE0F-4E0A-A057-268A858F1B5E}" dt="2024-09-07T14:08:28.883" v="8162" actId="1035"/>
          <ac:cxnSpMkLst>
            <pc:docMk/>
            <pc:sldMk cId="3410480558" sldId="367"/>
            <ac:cxnSpMk id="11" creationId="{96DB61BB-5102-FF88-4DDD-DC6158C487A2}"/>
          </ac:cxnSpMkLst>
        </pc:cxnChg>
        <pc:cxnChg chg="mod">
          <ac:chgData name="Ron Keidar" userId="bd522e22234dfd79" providerId="LiveId" clId="{834D198D-FE0F-4E0A-A057-268A858F1B5E}" dt="2024-09-07T14:05:24.196" v="8016"/>
          <ac:cxnSpMkLst>
            <pc:docMk/>
            <pc:sldMk cId="3410480558" sldId="367"/>
            <ac:cxnSpMk id="16" creationId="{C7DE5DB1-0ED6-091A-A7BD-EAB1B6DA5ACE}"/>
          </ac:cxnSpMkLst>
        </pc:cxnChg>
        <pc:cxnChg chg="add mod">
          <ac:chgData name="Ron Keidar" userId="bd522e22234dfd79" providerId="LiveId" clId="{834D198D-FE0F-4E0A-A057-268A858F1B5E}" dt="2024-09-07T14:09:13.245" v="8208" actId="1035"/>
          <ac:cxnSpMkLst>
            <pc:docMk/>
            <pc:sldMk cId="3410480558" sldId="367"/>
            <ac:cxnSpMk id="29" creationId="{DF0C2362-BEA1-F973-FDD3-120B2AEA566F}"/>
          </ac:cxnSpMkLst>
        </pc:cxnChg>
        <pc:cxnChg chg="add mod">
          <ac:chgData name="Ron Keidar" userId="bd522e22234dfd79" providerId="LiveId" clId="{834D198D-FE0F-4E0A-A057-268A858F1B5E}" dt="2024-09-07T14:09:37.835" v="8245" actId="1037"/>
          <ac:cxnSpMkLst>
            <pc:docMk/>
            <pc:sldMk cId="3410480558" sldId="367"/>
            <ac:cxnSpMk id="32" creationId="{9FF5AA11-791E-5171-5DAA-F7FBE50D786B}"/>
          </ac:cxnSpMkLst>
        </pc:cxnChg>
        <pc:cxnChg chg="add mod">
          <ac:chgData name="Ron Keidar" userId="bd522e22234dfd79" providerId="LiveId" clId="{834D198D-FE0F-4E0A-A057-268A858F1B5E}" dt="2024-09-07T14:11:30.108" v="8344" actId="164"/>
          <ac:cxnSpMkLst>
            <pc:docMk/>
            <pc:sldMk cId="3410480558" sldId="367"/>
            <ac:cxnSpMk id="36" creationId="{64DC27DE-1644-41FC-850B-4C5639A32E76}"/>
          </ac:cxnSpMkLst>
        </pc:cxnChg>
        <pc:cxnChg chg="add mod">
          <ac:chgData name="Ron Keidar" userId="bd522e22234dfd79" providerId="LiveId" clId="{834D198D-FE0F-4E0A-A057-268A858F1B5E}" dt="2024-09-07T14:11:43.492" v="8349" actId="1036"/>
          <ac:cxnSpMkLst>
            <pc:docMk/>
            <pc:sldMk cId="3410480558" sldId="367"/>
            <ac:cxnSpMk id="42" creationId="{681D86B9-8EF3-8C6E-117B-FD345C722938}"/>
          </ac:cxnSpMkLst>
        </pc:cxnChg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  <pc:spChg chg="mod">
          <ac:chgData name="Ron Keidar" userId="bd522e22234dfd79" providerId="LiveId" clId="{834D198D-FE0F-4E0A-A057-268A858F1B5E}" dt="2024-09-07T14:15:42.215" v="8409" actId="20577"/>
          <ac:spMkLst>
            <pc:docMk/>
            <pc:sldMk cId="1845910904" sldId="368"/>
            <ac:spMk id="2" creationId="{1B431FEA-EDA4-FF12-90F5-0A10EC5C08F9}"/>
          </ac:spMkLst>
        </pc:spChg>
        <pc:spChg chg="mod">
          <ac:chgData name="Ron Keidar" userId="bd522e22234dfd79" providerId="LiveId" clId="{834D198D-FE0F-4E0A-A057-268A858F1B5E}" dt="2024-09-07T14:18:10.548" v="8593"/>
          <ac:spMkLst>
            <pc:docMk/>
            <pc:sldMk cId="1845910904" sldId="368"/>
            <ac:spMk id="7" creationId="{AEFB5F2E-B77F-A30F-C397-DE8D111B1065}"/>
          </ac:spMkLst>
        </pc:spChg>
        <pc:grpChg chg="add mod">
          <ac:chgData name="Ron Keidar" userId="bd522e22234dfd79" providerId="LiveId" clId="{834D198D-FE0F-4E0A-A057-268A858F1B5E}" dt="2024-09-07T14:16:24.610" v="8591" actId="1036"/>
          <ac:grpSpMkLst>
            <pc:docMk/>
            <pc:sldMk cId="1845910904" sldId="368"/>
            <ac:grpSpMk id="3" creationId="{9FA80980-C982-6D15-229D-89957DC2CCD1}"/>
          </ac:grpSpMkLst>
        </pc:grpChg>
        <pc:cxnChg chg="mod">
          <ac:chgData name="Ron Keidar" userId="bd522e22234dfd79" providerId="LiveId" clId="{834D198D-FE0F-4E0A-A057-268A858F1B5E}" dt="2024-09-07T14:16:08.766" v="8411"/>
          <ac:cxnSpMkLst>
            <pc:docMk/>
            <pc:sldMk cId="1845910904" sldId="368"/>
            <ac:cxnSpMk id="12" creationId="{9C44B139-AB1B-9F55-3190-48FEA7124E8C}"/>
          </ac:cxnSpMkLst>
        </pc:cxnChg>
        <pc:cxnChg chg="mod">
          <ac:chgData name="Ron Keidar" userId="bd522e22234dfd79" providerId="LiveId" clId="{834D198D-FE0F-4E0A-A057-268A858F1B5E}" dt="2024-09-07T14:16:07.993" v="8410" actId="478"/>
          <ac:cxnSpMkLst>
            <pc:docMk/>
            <pc:sldMk cId="1845910904" sldId="368"/>
            <ac:cxnSpMk id="43" creationId="{4557EA64-4F37-7FCE-D5D3-6944631520AA}"/>
          </ac:cxnSpMkLst>
        </pc:cxnChg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  <pc:spChg chg="mod">
          <ac:chgData name="Ron Keidar" userId="bd522e22234dfd79" providerId="LiveId" clId="{834D198D-FE0F-4E0A-A057-268A858F1B5E}" dt="2024-09-08T19:12:20.557" v="9409" actId="20577"/>
          <ac:spMkLst>
            <pc:docMk/>
            <pc:sldMk cId="982022132" sldId="369"/>
            <ac:spMk id="2" creationId="{BD2CCC9F-04F2-6984-5C76-5D42F02A75D6}"/>
          </ac:spMkLst>
        </pc:spChg>
        <pc:spChg chg="mod">
          <ac:chgData name="Ron Keidar" userId="bd522e22234dfd79" providerId="LiveId" clId="{834D198D-FE0F-4E0A-A057-268A858F1B5E}" dt="2024-09-07T16:42:39.092" v="9033" actId="3064"/>
          <ac:spMkLst>
            <pc:docMk/>
            <pc:sldMk cId="982022132" sldId="369"/>
            <ac:spMk id="26" creationId="{9C931972-7BF2-2645-A577-FE6870370B07}"/>
          </ac:spMkLst>
        </pc:spChg>
        <pc:spChg chg="mod">
          <ac:chgData name="Ron Keidar" userId="bd522e22234dfd79" providerId="LiveId" clId="{834D198D-FE0F-4E0A-A057-268A858F1B5E}" dt="2024-09-08T19:13:05.056" v="9410"/>
          <ac:spMkLst>
            <pc:docMk/>
            <pc:sldMk cId="982022132" sldId="369"/>
            <ac:spMk id="30" creationId="{9DB00FF8-DAE8-FAAD-C659-34F801E845F6}"/>
          </ac:spMkLst>
        </pc:spChg>
        <pc:spChg chg="mod">
          <ac:chgData name="Ron Keidar" userId="bd522e22234dfd79" providerId="LiveId" clId="{834D198D-FE0F-4E0A-A057-268A858F1B5E}" dt="2024-09-08T19:12:01.298" v="9398"/>
          <ac:spMkLst>
            <pc:docMk/>
            <pc:sldMk cId="982022132" sldId="369"/>
            <ac:spMk id="36" creationId="{BE0DFEE8-2764-ED24-03D2-EA50DC50CA08}"/>
          </ac:spMkLst>
        </pc:spChg>
        <pc:spChg chg="add mod">
          <ac:chgData name="Ron Keidar" userId="bd522e22234dfd79" providerId="LiveId" clId="{834D198D-FE0F-4E0A-A057-268A858F1B5E}" dt="2024-09-07T16:48:15.795" v="9192" actId="1076"/>
          <ac:spMkLst>
            <pc:docMk/>
            <pc:sldMk cId="982022132" sldId="369"/>
            <ac:spMk id="38" creationId="{DF673673-E635-CE3B-6B1C-499B8AD45D9E}"/>
          </ac:spMkLst>
        </pc:spChg>
        <pc:spChg chg="add mod">
          <ac:chgData name="Ron Keidar" userId="bd522e22234dfd79" providerId="LiveId" clId="{834D198D-FE0F-4E0A-A057-268A858F1B5E}" dt="2024-09-07T16:50:42.364" v="9222" actId="14100"/>
          <ac:spMkLst>
            <pc:docMk/>
            <pc:sldMk cId="982022132" sldId="369"/>
            <ac:spMk id="39" creationId="{B60D1FCB-C1A4-505C-B90E-3060EF18A51F}"/>
          </ac:spMkLst>
        </pc:spChg>
        <pc:spChg chg="add mod">
          <ac:chgData name="Ron Keidar" userId="bd522e22234dfd79" providerId="LiveId" clId="{834D198D-FE0F-4E0A-A057-268A858F1B5E}" dt="2024-09-07T16:50:54.130" v="9224" actId="14100"/>
          <ac:spMkLst>
            <pc:docMk/>
            <pc:sldMk cId="982022132" sldId="369"/>
            <ac:spMk id="41" creationId="{DEB16C09-DB02-F5CC-4C26-630EB38D06D0}"/>
          </ac:spMkLst>
        </pc:spChg>
        <pc:spChg chg="add mod">
          <ac:chgData name="Ron Keidar" userId="bd522e22234dfd79" providerId="LiveId" clId="{834D198D-FE0F-4E0A-A057-268A858F1B5E}" dt="2024-09-07T16:46:39.603" v="9098" actId="1076"/>
          <ac:spMkLst>
            <pc:docMk/>
            <pc:sldMk cId="982022132" sldId="369"/>
            <ac:spMk id="43" creationId="{C2B2FA4B-79B7-F1AD-4806-7A6EA78E94D3}"/>
          </ac:spMkLst>
        </pc:spChg>
        <pc:spChg chg="add mod">
          <ac:chgData name="Ron Keidar" userId="bd522e22234dfd79" providerId="LiveId" clId="{834D198D-FE0F-4E0A-A057-268A858F1B5E}" dt="2024-09-07T16:52:44.506" v="9271" actId="12789"/>
          <ac:spMkLst>
            <pc:docMk/>
            <pc:sldMk cId="982022132" sldId="369"/>
            <ac:spMk id="53" creationId="{611FF404-3454-13DA-FFBC-DE78AF6CFFE0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55" creationId="{F0D2F408-3AAF-461B-E5F9-FACDE0B6FC09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60" creationId="{3F4CF60A-128A-C71C-739C-107A115381D4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63" creationId="{1A1B7551-3568-70F2-18EB-1C82F06C5E5E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72" creationId="{65606891-B5E7-8179-6960-042FA940AB1D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78" creationId="{AD13E39E-DA9A-9C20-A1CA-4CB2FADBB845}"/>
          </ac:spMkLst>
        </pc:spChg>
        <pc:spChg chg="add mod">
          <ac:chgData name="Ron Keidar" userId="bd522e22234dfd79" providerId="LiveId" clId="{834D198D-FE0F-4E0A-A057-268A858F1B5E}" dt="2024-09-07T16:49:51.960" v="9220" actId="408"/>
          <ac:spMkLst>
            <pc:docMk/>
            <pc:sldMk cId="982022132" sldId="369"/>
            <ac:spMk id="80" creationId="{0A77ECC5-AF44-E23C-4024-5BF0325CBB67}"/>
          </ac:spMkLst>
        </pc:spChg>
        <pc:spChg chg="add mod">
          <ac:chgData name="Ron Keidar" userId="bd522e22234dfd79" providerId="LiveId" clId="{834D198D-FE0F-4E0A-A057-268A858F1B5E}" dt="2024-09-07T16:52:44.506" v="9271" actId="12789"/>
          <ac:spMkLst>
            <pc:docMk/>
            <pc:sldMk cId="982022132" sldId="369"/>
            <ac:spMk id="92" creationId="{8C7757CF-A5E6-AE8D-0F2B-0106A955D073}"/>
          </ac:spMkLst>
        </pc:spChg>
        <pc:spChg chg="add mod">
          <ac:chgData name="Ron Keidar" userId="bd522e22234dfd79" providerId="LiveId" clId="{834D198D-FE0F-4E0A-A057-268A858F1B5E}" dt="2024-09-07T16:53:21.905" v="9276" actId="20577"/>
          <ac:spMkLst>
            <pc:docMk/>
            <pc:sldMk cId="982022132" sldId="369"/>
            <ac:spMk id="93" creationId="{235234A3-DAF6-10A7-E34F-57D506C758CE}"/>
          </ac:spMkLst>
        </pc:spChg>
        <pc:grpChg chg="add mod">
          <ac:chgData name="Ron Keidar" userId="bd522e22234dfd79" providerId="LiveId" clId="{834D198D-FE0F-4E0A-A057-268A858F1B5E}" dt="2024-09-07T16:47:01.265" v="9122" actId="1076"/>
          <ac:grpSpMkLst>
            <pc:docMk/>
            <pc:sldMk cId="982022132" sldId="369"/>
            <ac:grpSpMk id="4" creationId="{E47C0D07-BBA6-9FCE-0B59-5B5FDF3D9278}"/>
          </ac:grpSpMkLst>
        </pc:grpChg>
        <pc:grpChg chg="mod">
          <ac:chgData name="Ron Keidar" userId="bd522e22234dfd79" providerId="LiveId" clId="{834D198D-FE0F-4E0A-A057-268A858F1B5E}" dt="2024-09-07T14:31:35.423" v="8797" actId="14100"/>
          <ac:grpSpMkLst>
            <pc:docMk/>
            <pc:sldMk cId="982022132" sldId="369"/>
            <ac:grpSpMk id="7" creationId="{03C00095-BA96-519F-F41D-4516DF393FAC}"/>
          </ac:grpSpMkLst>
        </pc:grpChg>
        <pc:grpChg chg="mod">
          <ac:chgData name="Ron Keidar" userId="bd522e22234dfd79" providerId="LiveId" clId="{834D198D-FE0F-4E0A-A057-268A858F1B5E}" dt="2024-09-07T14:31:35.423" v="8797" actId="14100"/>
          <ac:grpSpMkLst>
            <pc:docMk/>
            <pc:sldMk cId="982022132" sldId="369"/>
            <ac:grpSpMk id="8" creationId="{5FD5BA3B-D093-58D1-6488-0050421B3908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11" creationId="{49AA1D57-4AA0-8215-9565-F29C82EA2CD1}"/>
          </ac:grpSpMkLst>
        </pc:grpChg>
        <pc:grpChg chg="add mod">
          <ac:chgData name="Ron Keidar" userId="bd522e22234dfd79" providerId="LiveId" clId="{834D198D-FE0F-4E0A-A057-268A858F1B5E}" dt="2024-09-07T16:40:17.958" v="9025" actId="14100"/>
          <ac:grpSpMkLst>
            <pc:docMk/>
            <pc:sldMk cId="982022132" sldId="369"/>
            <ac:grpSpMk id="29" creationId="{A6B2EB2E-24B5-752E-58F1-E29E7A247122}"/>
          </ac:grpSpMkLst>
        </pc:grpChg>
        <pc:grpChg chg="add mod">
          <ac:chgData name="Ron Keidar" userId="bd522e22234dfd79" providerId="LiveId" clId="{834D198D-FE0F-4E0A-A057-268A858F1B5E}" dt="2024-09-07T16:40:17.958" v="9025" actId="14100"/>
          <ac:grpSpMkLst>
            <pc:docMk/>
            <pc:sldMk cId="982022132" sldId="369"/>
            <ac:grpSpMk id="34" creationId="{029BEEE7-DE8E-A6F6-12B2-E619388FA1D3}"/>
          </ac:grpSpMkLst>
        </pc:grpChg>
        <pc:grpChg chg="add mod">
          <ac:chgData name="Ron Keidar" userId="bd522e22234dfd79" providerId="LiveId" clId="{834D198D-FE0F-4E0A-A057-268A858F1B5E}" dt="2024-09-07T16:52:44.506" v="9271" actId="12789"/>
          <ac:grpSpMkLst>
            <pc:docMk/>
            <pc:sldMk cId="982022132" sldId="369"/>
            <ac:grpSpMk id="52" creationId="{F830B0BC-FBD0-6A77-CABE-6717BC453B4A}"/>
          </ac:grpSpMkLst>
        </pc:grpChg>
        <pc:grpChg chg="mod">
          <ac:chgData name="Ron Keidar" userId="bd522e22234dfd79" providerId="LiveId" clId="{834D198D-FE0F-4E0A-A057-268A858F1B5E}" dt="2024-09-07T16:48:57.441" v="9195" actId="465"/>
          <ac:grpSpMkLst>
            <pc:docMk/>
            <pc:sldMk cId="982022132" sldId="369"/>
            <ac:grpSpMk id="54" creationId="{D8792E6D-A39A-B74B-1393-F386123D4CB2}"/>
          </ac:grpSpMkLst>
        </pc:grpChg>
        <pc:grpChg chg="mod">
          <ac:chgData name="Ron Keidar" userId="bd522e22234dfd79" providerId="LiveId" clId="{834D198D-FE0F-4E0A-A057-268A858F1B5E}" dt="2024-09-07T16:52:44.506" v="9271" actId="12789"/>
          <ac:grpSpMkLst>
            <pc:docMk/>
            <pc:sldMk cId="982022132" sldId="369"/>
            <ac:grpSpMk id="59" creationId="{9E30D876-B5E7-000B-9D6D-621704367BF6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62" creationId="{21F5C2B6-7A74-6E47-404F-245125B83811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77" creationId="{B842E5C1-87C2-A9C6-BFF7-414ED6999FF6}"/>
          </ac:grpSpMkLst>
        </pc:grpChg>
        <pc:cxnChg chg="mod">
          <ac:chgData name="Ron Keidar" userId="bd522e22234dfd79" providerId="LiveId" clId="{834D198D-FE0F-4E0A-A057-268A858F1B5E}" dt="2024-09-07T16:43:40.161" v="9045" actId="1035"/>
          <ac:cxnSpMkLst>
            <pc:docMk/>
            <pc:sldMk cId="982022132" sldId="369"/>
            <ac:cxnSpMk id="28" creationId="{37F10CE4-80EC-1EC1-523A-164D658EC14F}"/>
          </ac:cxnSpMkLst>
        </pc:cxnChg>
        <pc:cxnChg chg="mod">
          <ac:chgData name="Ron Keidar" userId="bd522e22234dfd79" providerId="LiveId" clId="{834D198D-FE0F-4E0A-A057-268A858F1B5E}" dt="2024-09-07T16:45:17.755" v="9072" actId="208"/>
          <ac:cxnSpMkLst>
            <pc:docMk/>
            <pc:sldMk cId="982022132" sldId="369"/>
            <ac:cxnSpMk id="31" creationId="{39DF623D-9B6D-874F-54FD-9547E50A59C2}"/>
          </ac:cxnSpMkLst>
        </pc:cxnChg>
        <pc:cxnChg chg="mod">
          <ac:chgData name="Ron Keidar" userId="bd522e22234dfd79" providerId="LiveId" clId="{834D198D-FE0F-4E0A-A057-268A858F1B5E}" dt="2024-09-07T16:45:07.688" v="9071" actId="208"/>
          <ac:cxnSpMkLst>
            <pc:docMk/>
            <pc:sldMk cId="982022132" sldId="369"/>
            <ac:cxnSpMk id="37" creationId="{390A6C63-2974-D30E-B037-4E4F7648C5E9}"/>
          </ac:cxnSpMkLst>
        </pc:cxnChg>
        <pc:cxnChg chg="add mod">
          <ac:chgData name="Ron Keidar" userId="bd522e22234dfd79" providerId="LiveId" clId="{834D198D-FE0F-4E0A-A057-268A858F1B5E}" dt="2024-09-07T16:45:44.825" v="9080" actId="14100"/>
          <ac:cxnSpMkLst>
            <pc:docMk/>
            <pc:sldMk cId="982022132" sldId="369"/>
            <ac:cxnSpMk id="51" creationId="{A55E9741-7E39-156D-BA23-2A9340D9996D}"/>
          </ac:cxnSpMkLst>
        </pc:cxnChg>
        <pc:cxnChg chg="mod">
          <ac:chgData name="Ron Keidar" userId="bd522e22234dfd79" providerId="LiveId" clId="{834D198D-FE0F-4E0A-A057-268A858F1B5E}" dt="2024-09-07T16:46:03.992" v="9088" actId="1035"/>
          <ac:cxnSpMkLst>
            <pc:docMk/>
            <pc:sldMk cId="982022132" sldId="369"/>
            <ac:cxnSpMk id="56" creationId="{08793A79-EB51-A283-C912-ADF7F0122842}"/>
          </ac:cxnSpMkLst>
        </pc:cxnChg>
        <pc:cxnChg chg="mod">
          <ac:chgData name="Ron Keidar" userId="bd522e22234dfd79" providerId="LiveId" clId="{834D198D-FE0F-4E0A-A057-268A858F1B5E}" dt="2024-09-07T16:48:57.441" v="9195" actId="465"/>
          <ac:cxnSpMkLst>
            <pc:docMk/>
            <pc:sldMk cId="982022132" sldId="369"/>
            <ac:cxnSpMk id="58" creationId="{9E0B2843-1C2D-74F9-38FB-039845EEFA01}"/>
          </ac:cxnSpMkLst>
        </pc:cxnChg>
        <pc:cxnChg chg="mod">
          <ac:chgData name="Ron Keidar" userId="bd522e22234dfd79" providerId="LiveId" clId="{834D198D-FE0F-4E0A-A057-268A858F1B5E}" dt="2024-09-07T16:44:51.660" v="9069" actId="208"/>
          <ac:cxnSpMkLst>
            <pc:docMk/>
            <pc:sldMk cId="982022132" sldId="369"/>
            <ac:cxnSpMk id="61" creationId="{0A2371F2-BB6D-C94F-D3B0-4B04444DAB35}"/>
          </ac:cxnSpMkLst>
        </pc:cxnChg>
        <pc:cxnChg chg="mod">
          <ac:chgData name="Ron Keidar" userId="bd522e22234dfd79" providerId="LiveId" clId="{834D198D-FE0F-4E0A-A057-268A858F1B5E}" dt="2024-09-07T16:44:56.894" v="9070" actId="208"/>
          <ac:cxnSpMkLst>
            <pc:docMk/>
            <pc:sldMk cId="982022132" sldId="369"/>
            <ac:cxnSpMk id="64" creationId="{48FD23DE-7B06-3CC2-3869-7CC36C782E74}"/>
          </ac:cxnSpMkLst>
        </pc:cxnChg>
        <pc:cxnChg chg="mod">
          <ac:chgData name="Ron Keidar" userId="bd522e22234dfd79" providerId="LiveId" clId="{834D198D-FE0F-4E0A-A057-268A858F1B5E}" dt="2024-09-07T16:52:44.506" v="9271" actId="12789"/>
          <ac:cxnSpMkLst>
            <pc:docMk/>
            <pc:sldMk cId="982022132" sldId="369"/>
            <ac:cxnSpMk id="66" creationId="{CC318778-07D7-328B-B8F2-C2DE6153F960}"/>
          </ac:cxnSpMkLst>
        </pc:cxnChg>
        <pc:cxnChg chg="mod">
          <ac:chgData name="Ron Keidar" userId="bd522e22234dfd79" providerId="LiveId" clId="{834D198D-FE0F-4E0A-A057-268A858F1B5E}" dt="2024-09-07T16:55:02.080" v="9277" actId="14100"/>
          <ac:cxnSpMkLst>
            <pc:docMk/>
            <pc:sldMk cId="982022132" sldId="369"/>
            <ac:cxnSpMk id="71" creationId="{BD2810E2-05D9-DE5E-2F61-742C00B5D81A}"/>
          </ac:cxnSpMkLst>
        </pc:cxnChg>
        <pc:cxnChg chg="mod">
          <ac:chgData name="Ron Keidar" userId="bd522e22234dfd79" providerId="LiveId" clId="{834D198D-FE0F-4E0A-A057-268A858F1B5E}" dt="2024-09-07T16:52:44.506" v="9271" actId="12789"/>
          <ac:cxnSpMkLst>
            <pc:docMk/>
            <pc:sldMk cId="982022132" sldId="369"/>
            <ac:cxnSpMk id="74" creationId="{CA46E3AE-745F-5082-3ED9-EC386C0A6183}"/>
          </ac:cxnSpMkLst>
        </pc:cxnChg>
        <pc:cxnChg chg="add mod">
          <ac:chgData name="Ron Keidar" userId="bd522e22234dfd79" providerId="LiveId" clId="{834D198D-FE0F-4E0A-A057-268A858F1B5E}" dt="2024-09-07T16:48:08.457" v="9191" actId="14100"/>
          <ac:cxnSpMkLst>
            <pc:docMk/>
            <pc:sldMk cId="982022132" sldId="369"/>
            <ac:cxnSpMk id="75" creationId="{179D2716-BFFB-8889-E595-BC4F1BE9E92E}"/>
          </ac:cxnSpMkLst>
        </pc:cxnChg>
        <pc:cxnChg chg="mod">
          <ac:chgData name="Ron Keidar" userId="bd522e22234dfd79" providerId="LiveId" clId="{834D198D-FE0F-4E0A-A057-268A858F1B5E}" dt="2024-09-07T16:46:20.788" v="9096" actId="1035"/>
          <ac:cxnSpMkLst>
            <pc:docMk/>
            <pc:sldMk cId="982022132" sldId="369"/>
            <ac:cxnSpMk id="79" creationId="{8122529B-E798-9DD5-03AF-0225C227791E}"/>
          </ac:cxnSpMkLst>
        </pc:cxnChg>
        <pc:cxnChg chg="mod">
          <ac:chgData name="Ron Keidar" userId="bd522e22234dfd79" providerId="LiveId" clId="{834D198D-FE0F-4E0A-A057-268A858F1B5E}" dt="2024-09-07T16:47:34.588" v="9149" actId="14100"/>
          <ac:cxnSpMkLst>
            <pc:docMk/>
            <pc:sldMk cId="982022132" sldId="369"/>
            <ac:cxnSpMk id="81" creationId="{61FE2743-CFA7-79A6-2EC1-7EDEE0BDEAF5}"/>
          </ac:cxnSpMkLst>
        </pc:cxnChg>
        <pc:cxnChg chg="add mod">
          <ac:chgData name="Ron Keidar" userId="bd522e22234dfd79" providerId="LiveId" clId="{834D198D-FE0F-4E0A-A057-268A858F1B5E}" dt="2024-09-07T16:51:05.960" v="9227" actId="14100"/>
          <ac:cxnSpMkLst>
            <pc:docMk/>
            <pc:sldMk cId="982022132" sldId="369"/>
            <ac:cxnSpMk id="85" creationId="{413A21D6-D4CB-42CF-82A9-2D574D80DED6}"/>
          </ac:cxnSpMkLst>
        </pc:cxnChg>
        <pc:cxnChg chg="add mod">
          <ac:chgData name="Ron Keidar" userId="bd522e22234dfd79" providerId="LiveId" clId="{834D198D-FE0F-4E0A-A057-268A858F1B5E}" dt="2024-09-07T16:51:17.649" v="9230" actId="14100"/>
          <ac:cxnSpMkLst>
            <pc:docMk/>
            <pc:sldMk cId="982022132" sldId="369"/>
            <ac:cxnSpMk id="88" creationId="{80CD719C-467A-C203-49C8-760A4CFC3833}"/>
          </ac:cxnSpMkLst>
        </pc:cxnChg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  <pc:spChg chg="add mod">
          <ac:chgData name="Ron Keidar" userId="bd522e22234dfd79" providerId="LiveId" clId="{834D198D-FE0F-4E0A-A057-268A858F1B5E}" dt="2024-09-08T19:17:06.488" v="9694" actId="1038"/>
          <ac:spMkLst>
            <pc:docMk/>
            <pc:sldMk cId="1576743407" sldId="370"/>
            <ac:spMk id="6" creationId="{D2BA562A-ABE7-D2B4-5A47-73EF785CD0E9}"/>
          </ac:spMkLst>
        </pc:spChg>
        <pc:spChg chg="mod">
          <ac:chgData name="Ron Keidar" userId="bd522e22234dfd79" providerId="LiveId" clId="{834D198D-FE0F-4E0A-A057-268A858F1B5E}" dt="2024-09-08T19:18:25.744" v="9700"/>
          <ac:spMkLst>
            <pc:docMk/>
            <pc:sldMk cId="1576743407" sldId="370"/>
            <ac:spMk id="60" creationId="{240250E3-A821-4528-8E04-10F76620023F}"/>
          </ac:spMkLst>
        </pc:spChg>
        <pc:spChg chg="mod">
          <ac:chgData name="Ron Keidar" userId="bd522e22234dfd79" providerId="LiveId" clId="{834D198D-FE0F-4E0A-A057-268A858F1B5E}" dt="2024-09-08T19:16:59.629" v="9679" actId="404"/>
          <ac:spMkLst>
            <pc:docMk/>
            <pc:sldMk cId="1576743407" sldId="370"/>
            <ac:spMk id="64" creationId="{199BFEF6-30D7-4A47-82CA-2FB57C936693}"/>
          </ac:spMkLst>
        </pc:spChg>
        <pc:grpChg chg="mod">
          <ac:chgData name="Ron Keidar" userId="bd522e22234dfd79" providerId="LiveId" clId="{834D198D-FE0F-4E0A-A057-268A858F1B5E}" dt="2024-09-08T19:16:45.862" v="9663" actId="1037"/>
          <ac:grpSpMkLst>
            <pc:docMk/>
            <pc:sldMk cId="1576743407" sldId="370"/>
            <ac:grpSpMk id="88" creationId="{278FE2BF-4231-9A53-7DD3-8A2281454D5C}"/>
          </ac:grpSpMkLst>
        </pc:grpChg>
        <pc:cxnChg chg="mod">
          <ac:chgData name="Ron Keidar" userId="bd522e22234dfd79" providerId="LiveId" clId="{834D198D-FE0F-4E0A-A057-268A858F1B5E}" dt="2024-09-08T19:18:03.085" v="9699" actId="14100"/>
          <ac:cxnSpMkLst>
            <pc:docMk/>
            <pc:sldMk cId="1576743407" sldId="370"/>
            <ac:cxnSpMk id="10" creationId="{10C437D5-7B7B-4D7C-B0C5-7791AA9C0D79}"/>
          </ac:cxnSpMkLst>
        </pc:cxnChg>
        <pc:cxnChg chg="mod">
          <ac:chgData name="Ron Keidar" userId="bd522e22234dfd79" providerId="LiveId" clId="{834D198D-FE0F-4E0A-A057-268A858F1B5E}" dt="2024-09-08T19:16:16.897" v="9633" actId="14100"/>
          <ac:cxnSpMkLst>
            <pc:docMk/>
            <pc:sldMk cId="1576743407" sldId="370"/>
            <ac:cxnSpMk id="61" creationId="{F1ACBF9A-4714-4715-AE28-4EBE518D064E}"/>
          </ac:cxnSpMkLst>
        </pc:cxnChg>
        <pc:cxnChg chg="mod">
          <ac:chgData name="Ron Keidar" userId="bd522e22234dfd79" providerId="LiveId" clId="{834D198D-FE0F-4E0A-A057-268A858F1B5E}" dt="2024-09-08T19:15:43.446" v="9621" actId="3064"/>
          <ac:cxnSpMkLst>
            <pc:docMk/>
            <pc:sldMk cId="1576743407" sldId="370"/>
            <ac:cxnSpMk id="63" creationId="{F4996657-AE1C-49A6-8479-184C10DA6E75}"/>
          </ac:cxnSpMkLst>
        </pc:cxnChg>
        <pc:cxnChg chg="mod">
          <ac:chgData name="Ron Keidar" userId="bd522e22234dfd79" providerId="LiveId" clId="{834D198D-FE0F-4E0A-A057-268A858F1B5E}" dt="2024-09-08T19:16:33.609" v="9634" actId="14100"/>
          <ac:cxnSpMkLst>
            <pc:docMk/>
            <pc:sldMk cId="1576743407" sldId="370"/>
            <ac:cxnSpMk id="73" creationId="{D3488E9E-0387-462B-9173-8670588367EA}"/>
          </ac:cxnSpMkLst>
        </pc:cxnChg>
      </pc:sldChg>
    </pc:docChg>
  </pc:docChgLst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  <pc:spChg chg="mod">
          <ac:chgData name="Gil Keidar" userId="39bab330baa1541e" providerId="LiveId" clId="{2DB453AE-7643-460E-AD0E-13DA856CFA35}" dt="2024-09-20T02:11:50.975" v="3" actId="20577"/>
          <ac:spMkLst>
            <pc:docMk/>
            <pc:sldMk cId="1820278977" sldId="348"/>
            <ac:spMk id="12" creationId="{320CF342-B9FD-D13A-D350-C97D9065E710}"/>
          </ac:spMkLst>
        </pc:spChg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2962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58543FCA-79C1-450E-8847-0BC53930515C}" type="datetime1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2962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64DB5436-CE57-46A5-9985-49719D6BCDE5}" type="datetime1">
              <a:rPr lang="en-US" smtClean="0"/>
              <a:t>11/19/2024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51" tIns="47425" rIns="94851" bIns="474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vert="horz" lIns="94851" tIns="47425" rIns="94851" bIns="4742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73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2962" y="9119173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DED0EC9-309A-4DDA-9321-825D677AB5BB}" type="datetime1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18ACA35-D96D-47F7-8D8F-D8EF749825B7}" type="datetime1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ECADCD-7379-427B-9C46-509ED49A7C7D}" type="datetime1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26C3800-06AD-47D2-A8A0-1AED0B30BF14}" type="datetime1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0C4DED7-B7C5-438E-9C46-8632E2542654}" type="datetime1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5E10B2-6A6F-4F1B-AA37-E2BD40A0667D}" type="datetime1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2C5B20-88C3-4D43-B4E3-28D7B6201531}" type="datetime1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7508C7C-0DF3-42A2-9B61-25A30857D8C1}" type="datetime1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D74FCC-F8F5-432C-B468-F6039CC764B1}" type="datetime1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0C211E-46E1-4F07-9C96-F382269248D5}" type="datetime1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A08D1AC-79C5-4EB8-9A2A-C9CD1C3E2FC7}" type="datetime1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76126D-AB26-42CB-BC50-561715FF0D93}" type="datetime1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5938694-6C14-4B6D-AAEB-69C0DF4AFEA3}" type="datetime1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12957C3-8C51-4596-9D3B-367CBF51788C}" type="datetime1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49A210-B896-42DA-903F-2E652914DD5E}" type="datetime1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C8A9DD6-D1F7-40C4-B23D-7D393E3140A6}" type="datetime1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DF70CD6-EA58-4661-978D-2E83AD31E0E8}" type="datetime1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F3C00D1-52CF-4302-B59B-2DD290524E5B}" type="datetime1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60.xml"/><Relationship Id="rId7" Type="http://schemas.openxmlformats.org/officeDocument/2006/relationships/slide" Target="slide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11.xml"/><Relationship Id="rId5" Type="http://schemas.openxmlformats.org/officeDocument/2006/relationships/slide" Target="slide47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52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60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3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8.xml"/><Relationship Id="rId11" Type="http://schemas.openxmlformats.org/officeDocument/2006/relationships/slide" Target="slide5.xml"/><Relationship Id="rId5" Type="http://schemas.openxmlformats.org/officeDocument/2006/relationships/image" Target="../media/image12.png"/><Relationship Id="rId15" Type="http://schemas.openxmlformats.org/officeDocument/2006/relationships/slide" Target="slide12.xml"/><Relationship Id="rId10" Type="http://schemas.openxmlformats.org/officeDocument/2006/relationships/image" Target="../media/image1.png"/><Relationship Id="rId19" Type="http://schemas.openxmlformats.org/officeDocument/2006/relationships/slide" Target="slide61.xml"/><Relationship Id="rId4" Type="http://schemas.openxmlformats.org/officeDocument/2006/relationships/slide" Target="slide50.xml"/><Relationship Id="rId9" Type="http://schemas.openxmlformats.org/officeDocument/2006/relationships/slide" Target="slide55.xml"/><Relationship Id="rId1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image" Target="../media/image6.png"/><Relationship Id="rId7" Type="http://schemas.openxmlformats.org/officeDocument/2006/relationships/slide" Target="slide10.xml"/><Relationship Id="rId12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52.xml"/><Relationship Id="rId5" Type="http://schemas.openxmlformats.org/officeDocument/2006/relationships/slide" Target="slide60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12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5.xml"/><Relationship Id="rId11" Type="http://schemas.openxmlformats.org/officeDocument/2006/relationships/slide" Target="slide5.xml"/><Relationship Id="rId5" Type="http://schemas.openxmlformats.org/officeDocument/2006/relationships/slide" Target="slide18.xml"/><Relationship Id="rId10" Type="http://schemas.openxmlformats.org/officeDocument/2006/relationships/slide" Target="slide50.xml"/><Relationship Id="rId4" Type="http://schemas.openxmlformats.org/officeDocument/2006/relationships/image" Target="../media/image11.jpeg"/><Relationship Id="rId9" Type="http://schemas.openxmlformats.org/officeDocument/2006/relationships/slide" Target="slide5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6.xml"/><Relationship Id="rId18" Type="http://schemas.openxmlformats.org/officeDocument/2006/relationships/slide" Target="slide55.xml"/><Relationship Id="rId3" Type="http://schemas.openxmlformats.org/officeDocument/2006/relationships/slide" Target="slide51.xml"/><Relationship Id="rId21" Type="http://schemas.openxmlformats.org/officeDocument/2006/relationships/slide" Target="slide7.xml"/><Relationship Id="rId7" Type="http://schemas.openxmlformats.org/officeDocument/2006/relationships/slide" Target="slide60.xml"/><Relationship Id="rId12" Type="http://schemas.openxmlformats.org/officeDocument/2006/relationships/slide" Target="slide62.xml"/><Relationship Id="rId17" Type="http://schemas.openxmlformats.org/officeDocument/2006/relationships/slide" Target="slide72.xml"/><Relationship Id="rId2" Type="http://schemas.openxmlformats.org/officeDocument/2006/relationships/image" Target="../media/image16.png"/><Relationship Id="rId16" Type="http://schemas.openxmlformats.org/officeDocument/2006/relationships/slide" Target="slide56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11" Type="http://schemas.openxmlformats.org/officeDocument/2006/relationships/slide" Target="slide63.xml"/><Relationship Id="rId24" Type="http://schemas.openxmlformats.org/officeDocument/2006/relationships/image" Target="../media/image8.png"/><Relationship Id="rId5" Type="http://schemas.openxmlformats.org/officeDocument/2006/relationships/slide" Target="slide49.xml"/><Relationship Id="rId15" Type="http://schemas.openxmlformats.org/officeDocument/2006/relationships/slide" Target="slide58.xml"/><Relationship Id="rId23" Type="http://schemas.openxmlformats.org/officeDocument/2006/relationships/hyperlink" Target="https://liucs.net/cs101s14/n4-logic.html" TargetMode="External"/><Relationship Id="rId10" Type="http://schemas.openxmlformats.org/officeDocument/2006/relationships/slide" Target="slide18.xml"/><Relationship Id="rId19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68.xml"/><Relationship Id="rId2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.xml"/><Relationship Id="rId18" Type="http://schemas.openxmlformats.org/officeDocument/2006/relationships/slide" Target="slide48.xml"/><Relationship Id="rId3" Type="http://schemas.openxmlformats.org/officeDocument/2006/relationships/slide" Target="slide63.xml"/><Relationship Id="rId21" Type="http://schemas.openxmlformats.org/officeDocument/2006/relationships/slide" Target="slide10.xml"/><Relationship Id="rId7" Type="http://schemas.openxmlformats.org/officeDocument/2006/relationships/slide" Target="slide67.xml"/><Relationship Id="rId12" Type="http://schemas.openxmlformats.org/officeDocument/2006/relationships/slide" Target="slide13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68.xml"/><Relationship Id="rId20" Type="http://schemas.openxmlformats.org/officeDocument/2006/relationships/slide" Target="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14.xml"/><Relationship Id="rId24" Type="http://schemas.openxmlformats.org/officeDocument/2006/relationships/slide" Target="slide15.xml"/><Relationship Id="rId5" Type="http://schemas.openxmlformats.org/officeDocument/2006/relationships/slide" Target="slide61.xml"/><Relationship Id="rId15" Type="http://schemas.openxmlformats.org/officeDocument/2006/relationships/slide" Target="slide62.xml"/><Relationship Id="rId23" Type="http://schemas.openxmlformats.org/officeDocument/2006/relationships/image" Target="../media/image1.png"/><Relationship Id="rId10" Type="http://schemas.openxmlformats.org/officeDocument/2006/relationships/slide" Target="slide56.xml"/><Relationship Id="rId19" Type="http://schemas.openxmlformats.org/officeDocument/2006/relationships/slide" Target="slide60.xml"/><Relationship Id="rId4" Type="http://schemas.openxmlformats.org/officeDocument/2006/relationships/slide" Target="slide66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7.xml"/><Relationship Id="rId22" Type="http://schemas.openxmlformats.org/officeDocument/2006/relationships/slide" Target="slide5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" Target="slide55.xml"/><Relationship Id="rId9" Type="http://schemas.openxmlformats.org/officeDocument/2006/relationships/image" Target="../media/image24.png"/><Relationship Id="rId14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image" Target="../media/image29.png"/><Relationship Id="rId7" Type="http://schemas.openxmlformats.org/officeDocument/2006/relationships/slide" Target="slide67.xml"/><Relationship Id="rId12" Type="http://schemas.openxmlformats.org/officeDocument/2006/relationships/slide" Target="slide6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3.xml"/><Relationship Id="rId11" Type="http://schemas.openxmlformats.org/officeDocument/2006/relationships/slide" Target="slide12.xml"/><Relationship Id="rId5" Type="http://schemas.openxmlformats.org/officeDocument/2006/relationships/slide" Target="slide66.xml"/><Relationship Id="rId10" Type="http://schemas.openxmlformats.org/officeDocument/2006/relationships/slide" Target="slide65.xml"/><Relationship Id="rId4" Type="http://schemas.openxmlformats.org/officeDocument/2006/relationships/slide" Target="slide61.xml"/><Relationship Id="rId9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1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6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1.xml"/><Relationship Id="rId4" Type="http://schemas.openxmlformats.org/officeDocument/2006/relationships/image" Target="../media/image32.png"/><Relationship Id="rId9" Type="http://schemas.openxmlformats.org/officeDocument/2006/relationships/slide" Target="slide6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13.xml"/><Relationship Id="rId7" Type="http://schemas.openxmlformats.org/officeDocument/2006/relationships/slide" Target="slide11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9.xml"/><Relationship Id="rId10" Type="http://schemas.openxmlformats.org/officeDocument/2006/relationships/slide" Target="slide18.xml"/><Relationship Id="rId4" Type="http://schemas.openxmlformats.org/officeDocument/2006/relationships/slide" Target="slide8.xml"/><Relationship Id="rId9" Type="http://schemas.openxmlformats.org/officeDocument/2006/relationships/slide" Target="slide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7.xml"/><Relationship Id="rId7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5.xml"/><Relationship Id="rId4" Type="http://schemas.openxmlformats.org/officeDocument/2006/relationships/slide" Target="slide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13" Type="http://schemas.openxmlformats.org/officeDocument/2006/relationships/slide" Target="slide68.xml"/><Relationship Id="rId3" Type="http://schemas.openxmlformats.org/officeDocument/2006/relationships/slide" Target="slide56.xml"/><Relationship Id="rId7" Type="http://schemas.openxmlformats.org/officeDocument/2006/relationships/slide" Target="slide67.xml"/><Relationship Id="rId12" Type="http://schemas.openxmlformats.org/officeDocument/2006/relationships/slide" Target="slide60.xm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66.xml"/><Relationship Id="rId11" Type="http://schemas.openxmlformats.org/officeDocument/2006/relationships/slide" Target="slide58.xml"/><Relationship Id="rId5" Type="http://schemas.openxmlformats.org/officeDocument/2006/relationships/slide" Target="slide63.xml"/><Relationship Id="rId15" Type="http://schemas.openxmlformats.org/officeDocument/2006/relationships/slide" Target="slide62.xml"/><Relationship Id="rId10" Type="http://schemas.openxmlformats.org/officeDocument/2006/relationships/slide" Target="slide71.xml"/><Relationship Id="rId4" Type="http://schemas.openxmlformats.org/officeDocument/2006/relationships/slide" Target="slide59.xml"/><Relationship Id="rId9" Type="http://schemas.openxmlformats.org/officeDocument/2006/relationships/slide" Target="slide69.xml"/><Relationship Id="rId14" Type="http://schemas.openxmlformats.org/officeDocument/2006/relationships/slide" Target="slide6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13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slide" Target="slide5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63.xml"/><Relationship Id="rId5" Type="http://schemas.openxmlformats.org/officeDocument/2006/relationships/image" Target="../media/image54.png"/><Relationship Id="rId10" Type="http://schemas.openxmlformats.org/officeDocument/2006/relationships/slide" Target="slide61.xml"/><Relationship Id="rId4" Type="http://schemas.openxmlformats.org/officeDocument/2006/relationships/image" Target="../media/image53.png"/><Relationship Id="rId9" Type="http://schemas.openxmlformats.org/officeDocument/2006/relationships/slide" Target="slide58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slide" Target="slide63.xml"/><Relationship Id="rId5" Type="http://schemas.openxmlformats.org/officeDocument/2006/relationships/image" Target="../media/image55.png"/><Relationship Id="rId10" Type="http://schemas.openxmlformats.org/officeDocument/2006/relationships/slide" Target="slide61.xml"/><Relationship Id="rId4" Type="http://schemas.openxmlformats.org/officeDocument/2006/relationships/image" Target="../media/image57.png"/><Relationship Id="rId9" Type="http://schemas.openxmlformats.org/officeDocument/2006/relationships/slide" Target="slide5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5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3.xml"/><Relationship Id="rId5" Type="http://schemas.openxmlformats.org/officeDocument/2006/relationships/slide" Target="slide61.xml"/><Relationship Id="rId4" Type="http://schemas.openxmlformats.org/officeDocument/2006/relationships/slide" Target="slide5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gif"/><Relationship Id="rId7" Type="http://schemas.openxmlformats.org/officeDocument/2006/relationships/slide" Target="slide55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47.xml"/><Relationship Id="rId10" Type="http://schemas.openxmlformats.org/officeDocument/2006/relationships/slide" Target="slide20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1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65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6.jpg"/><Relationship Id="rId17" Type="http://schemas.openxmlformats.org/officeDocument/2006/relationships/image" Target="../media/image1.png"/><Relationship Id="rId2" Type="http://schemas.openxmlformats.org/officeDocument/2006/relationships/image" Target="../media/image64.png"/><Relationship Id="rId16" Type="http://schemas.openxmlformats.org/officeDocument/2006/relationships/slide" Target="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5.gif"/><Relationship Id="rId4" Type="http://schemas.openxmlformats.org/officeDocument/2006/relationships/image" Target="../media/image14.png"/><Relationship Id="rId9" Type="http://schemas.openxmlformats.org/officeDocument/2006/relationships/image" Target="../media/image62.gif"/><Relationship Id="rId1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8.xml"/><Relationship Id="rId3" Type="http://schemas.openxmlformats.org/officeDocument/2006/relationships/slide" Target="slide63.xml"/><Relationship Id="rId7" Type="http://schemas.openxmlformats.org/officeDocument/2006/relationships/slide" Target="slide67.xml"/><Relationship Id="rId12" Type="http://schemas.openxmlformats.org/officeDocument/2006/relationships/slide" Target="slide62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5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71.xml"/><Relationship Id="rId5" Type="http://schemas.openxmlformats.org/officeDocument/2006/relationships/slide" Target="slide61.xml"/><Relationship Id="rId15" Type="http://schemas.openxmlformats.org/officeDocument/2006/relationships/slide" Target="slide60.xml"/><Relationship Id="rId10" Type="http://schemas.openxmlformats.org/officeDocument/2006/relationships/slide" Target="slide56.xml"/><Relationship Id="rId4" Type="http://schemas.openxmlformats.org/officeDocument/2006/relationships/slide" Target="slide66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63.xml"/><Relationship Id="rId12" Type="http://schemas.openxmlformats.org/officeDocument/2006/relationships/slide" Target="slide5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8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60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6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6.xml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slide" Target="slide58.xml"/><Relationship Id="rId2" Type="http://schemas.openxmlformats.org/officeDocument/2006/relationships/image" Target="../media/image1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0.xml"/><Relationship Id="rId11" Type="http://schemas.openxmlformats.org/officeDocument/2006/relationships/slide" Target="slide68.xml"/><Relationship Id="rId5" Type="http://schemas.openxmlformats.org/officeDocument/2006/relationships/slide" Target="slide62.xml"/><Relationship Id="rId15" Type="http://schemas.openxmlformats.org/officeDocument/2006/relationships/slide" Target="slide55.xml"/><Relationship Id="rId10" Type="http://schemas.openxmlformats.org/officeDocument/2006/relationships/slide" Target="slide66.xml"/><Relationship Id="rId4" Type="http://schemas.openxmlformats.org/officeDocument/2006/relationships/slide" Target="slide61.xml"/><Relationship Id="rId9" Type="http://schemas.openxmlformats.org/officeDocument/2006/relationships/slide" Target="slide63.xml"/><Relationship Id="rId14" Type="http://schemas.openxmlformats.org/officeDocument/2006/relationships/slide" Target="slide7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6.xml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slide" Target="slide58.xml"/><Relationship Id="rId2" Type="http://schemas.openxmlformats.org/officeDocument/2006/relationships/image" Target="../media/image1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0.xml"/><Relationship Id="rId11" Type="http://schemas.openxmlformats.org/officeDocument/2006/relationships/slide" Target="slide68.xml"/><Relationship Id="rId5" Type="http://schemas.openxmlformats.org/officeDocument/2006/relationships/slide" Target="slide62.xml"/><Relationship Id="rId15" Type="http://schemas.openxmlformats.org/officeDocument/2006/relationships/slide" Target="slide55.xml"/><Relationship Id="rId10" Type="http://schemas.openxmlformats.org/officeDocument/2006/relationships/slide" Target="slide66.xml"/><Relationship Id="rId4" Type="http://schemas.openxmlformats.org/officeDocument/2006/relationships/slide" Target="slide61.xml"/><Relationship Id="rId9" Type="http://schemas.openxmlformats.org/officeDocument/2006/relationships/slide" Target="slide63.xml"/><Relationship Id="rId14" Type="http://schemas.openxmlformats.org/officeDocument/2006/relationships/slide" Target="slide7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image" Target="../media/image29.png"/><Relationship Id="rId7" Type="http://schemas.openxmlformats.org/officeDocument/2006/relationships/slide" Target="slide6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3.xml"/><Relationship Id="rId5" Type="http://schemas.openxmlformats.org/officeDocument/2006/relationships/slide" Target="slide66.xml"/><Relationship Id="rId10" Type="http://schemas.openxmlformats.org/officeDocument/2006/relationships/image" Target="../media/image1.png"/><Relationship Id="rId4" Type="http://schemas.openxmlformats.org/officeDocument/2006/relationships/slide" Target="slide61.xml"/><Relationship Id="rId9" Type="http://schemas.openxmlformats.org/officeDocument/2006/relationships/slide" Target="slide5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3" Type="http://schemas.openxmlformats.org/officeDocument/2006/relationships/image" Target="../media/image30.png"/><Relationship Id="rId7" Type="http://schemas.openxmlformats.org/officeDocument/2006/relationships/slide" Target="slide61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55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65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68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63.xml"/><Relationship Id="rId4" Type="http://schemas.openxmlformats.org/officeDocument/2006/relationships/image" Target="../media/image32.png"/><Relationship Id="rId9" Type="http://schemas.openxmlformats.org/officeDocument/2006/relationships/slide" Target="slide6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9.png"/><Relationship Id="rId7" Type="http://schemas.openxmlformats.org/officeDocument/2006/relationships/slide" Target="slide55.xml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commons.wikimedia.org/wiki/Category:NOR_gate_symbols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slide" Target="slide15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8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slide" Target="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image" Target="../media/image6.png"/><Relationship Id="rId7" Type="http://schemas.openxmlformats.org/officeDocument/2006/relationships/slide" Target="slide6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55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jpeg"/><Relationship Id="rId7" Type="http://schemas.openxmlformats.org/officeDocument/2006/relationships/slide" Target="slide63.xml"/><Relationship Id="rId2" Type="http://schemas.openxmlformats.org/officeDocument/2006/relationships/slide" Target="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.png"/><Relationship Id="rId4" Type="http://schemas.openxmlformats.org/officeDocument/2006/relationships/image" Target="../media/image72.jpeg"/><Relationship Id="rId9" Type="http://schemas.openxmlformats.org/officeDocument/2006/relationships/slide" Target="slide5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72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55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slide" Target="slide65.xml"/><Relationship Id="rId10" Type="http://schemas.openxmlformats.org/officeDocument/2006/relationships/slide" Target="slide60.xml"/><Relationship Id="rId4" Type="http://schemas.openxmlformats.org/officeDocument/2006/relationships/slide" Target="slide61.xml"/><Relationship Id="rId9" Type="http://schemas.openxmlformats.org/officeDocument/2006/relationships/hyperlink" Target="https://liucs.net/cs101s14/n4-logic.html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.png"/><Relationship Id="rId4" Type="http://schemas.openxmlformats.org/officeDocument/2006/relationships/slide" Target="slide5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0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55.xml"/><Relationship Id="rId4" Type="http://schemas.openxmlformats.org/officeDocument/2006/relationships/slide" Target="slide6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 dirty="0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</a:t>
              </a:r>
              <a:r>
                <a:rPr lang="en-US" sz="1100" dirty="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74HC245</a:t>
              </a:r>
              <a:endParaRPr lang="en-US" sz="1400" dirty="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CP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74HC245</a:t>
              </a:r>
              <a:endParaRPr lang="en-US" sz="1400" dirty="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Data</a:t>
            </a:r>
          </a:p>
          <a:p>
            <a:pPr algn="ctr"/>
            <a:r>
              <a:rPr lang="en-US" sz="1100" dirty="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Data</a:t>
            </a:r>
          </a:p>
          <a:p>
            <a:pPr algn="ctr"/>
            <a:r>
              <a:rPr lang="en-US" sz="1100" dirty="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 Low</a:t>
            </a:r>
          </a:p>
          <a:p>
            <a:pPr algn="ctr"/>
            <a:r>
              <a:rPr lang="en-US" sz="1100" dirty="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 Hi</a:t>
            </a:r>
          </a:p>
          <a:p>
            <a:pPr algn="ctr"/>
            <a:r>
              <a:rPr lang="en-US" sz="1100" dirty="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dirty="0"/>
              <a:t>PC[7:0 ]</a:t>
            </a:r>
            <a:r>
              <a:rPr lang="en-US" sz="900" dirty="0">
                <a:sym typeface="Wingdings" panose="05000000000000000000" pitchFamily="2" charset="2"/>
              </a:rPr>
              <a:t> </a:t>
            </a:r>
            <a:r>
              <a:rPr lang="en-US" sz="900" dirty="0" err="1">
                <a:sym typeface="Wingdings" panose="05000000000000000000" pitchFamily="2" charset="2"/>
              </a:rPr>
              <a:t>Addr</a:t>
            </a:r>
            <a:r>
              <a:rPr lang="en-US" sz="900" dirty="0">
                <a:sym typeface="Wingdings" panose="05000000000000000000" pitchFamily="2" charset="2"/>
              </a:rPr>
              <a:t>[8:1]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 dirty="0"/>
              <a:t>PC[14:8] </a:t>
            </a:r>
            <a:r>
              <a:rPr lang="en-US" sz="900" dirty="0">
                <a:sym typeface="Wingdings" panose="05000000000000000000" pitchFamily="2" charset="2"/>
              </a:rPr>
              <a:t> </a:t>
            </a:r>
            <a:r>
              <a:rPr lang="en-US" sz="900" dirty="0" err="1">
                <a:sym typeface="Wingdings" panose="05000000000000000000" pitchFamily="2" charset="2"/>
              </a:rPr>
              <a:t>Addr</a:t>
            </a:r>
            <a:r>
              <a:rPr lang="en-US" sz="900" dirty="0">
                <a:sym typeface="Wingdings" panose="05000000000000000000" pitchFamily="2" charset="2"/>
              </a:rPr>
              <a:t>[15:9]</a:t>
            </a:r>
          </a:p>
          <a:p>
            <a:r>
              <a:rPr lang="en-US" sz="900" dirty="0"/>
              <a:t>INC </a:t>
            </a:r>
            <a:r>
              <a:rPr lang="en-US" sz="900" dirty="0">
                <a:sym typeface="Wingdings" panose="05000000000000000000" pitchFamily="2" charset="2"/>
              </a:rPr>
              <a:t> </a:t>
            </a:r>
            <a:r>
              <a:rPr lang="en-US" sz="900" dirty="0" err="1">
                <a:sym typeface="Wingdings" panose="05000000000000000000" pitchFamily="2" charset="2"/>
              </a:rPr>
              <a:t>Addr</a:t>
            </a:r>
            <a:r>
              <a:rPr lang="en-US" sz="900" dirty="0">
                <a:sym typeface="Wingdings" panose="05000000000000000000" pitchFamily="2" charset="2"/>
              </a:rPr>
              <a:t>[0]</a:t>
            </a:r>
            <a:endParaRPr lang="en-US" sz="9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80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807072" y="1549363"/>
              <a:ext cx="1302847" cy="31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</a:t>
              </a:r>
              <a:r>
                <a:rPr lang="en-US" sz="1100" dirty="0" err="1"/>
                <a:t>Ptr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Ld</a:t>
            </a:r>
            <a:r>
              <a:rPr lang="en-US" sz="1100" dirty="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 dirty="0"/>
              <a:t>PC Low</a:t>
            </a:r>
          </a:p>
          <a:p>
            <a:pPr algn="ctr"/>
            <a:r>
              <a:rPr lang="en-US" sz="900" dirty="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 dirty="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 dirty="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 dirty="0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 dirty="0"/>
              <a:t>PC</a:t>
            </a:r>
          </a:p>
          <a:p>
            <a:pPr algn="ctr"/>
            <a:r>
              <a:rPr lang="en-US" sz="900" dirty="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 dirty="0"/>
              <a:t>PC</a:t>
            </a:r>
          </a:p>
          <a:p>
            <a:pPr algn="ctr"/>
            <a:r>
              <a:rPr lang="en-US" sz="900" dirty="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PC High[14:8]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</a:t>
            </a:r>
            <a:r>
              <a:rPr lang="en-US" sz="1200" dirty="0">
                <a:hlinkClick r:id="rId7" action="ppaction://hlinksldjump"/>
              </a:rPr>
              <a:t>:</a:t>
            </a:r>
            <a:r>
              <a:rPr lang="en-US" sz="1200" dirty="0"/>
              <a:t>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Stack Pointer (v2.0)</a:t>
            </a:r>
          </a:p>
        </p:txBody>
      </p:sp>
      <p:sp>
        <p:nvSpPr>
          <p:cNvPr id="54" name="Rectangle 53">
            <a:hlinkClick r:id="rId5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6" name="Rectangle 55">
            <a:hlinkClick r:id="rId5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3077090" y="520180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473657" y="5069834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0)</a:t>
            </a:r>
          </a:p>
        </p:txBody>
      </p:sp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9" action="ppaction://hlinksldjump"/>
                </a:rPr>
                <a:t>574: Stack  </a:t>
              </a:r>
              <a:r>
                <a:rPr lang="en-US" sz="1200" dirty="0" err="1">
                  <a:hlinkClick r:id="rId9" action="ppaction://hlinksldjump"/>
                </a:rPr>
                <a:t>Ptr</a:t>
              </a:r>
              <a:r>
                <a:rPr lang="en-US" sz="1200" dirty="0">
                  <a:hlinkClick r:id="rId9" action="ppaction://hlinksldjump"/>
                </a:rPr>
                <a:t> Page</a:t>
              </a:r>
              <a:endParaRPr lang="en-US" sz="1200" dirty="0"/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0" action="ppaction://hlinksldjump"/>
              </a:rPr>
              <a:t>245: 3-State</a:t>
            </a:r>
            <a:endParaRPr lang="en-US" sz="1200" dirty="0"/>
          </a:p>
        </p:txBody>
      </p:sp>
      <p:sp>
        <p:nvSpPr>
          <p:cNvPr id="40" name="TextBox 39">
            <a:hlinkClick r:id="rId11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3353507" y="5282657"/>
            <a:ext cx="1839802" cy="48786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353507" y="4039640"/>
            <a:ext cx="1818858" cy="1243017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3007386"/>
            <a:ext cx="1767294" cy="166430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5" action="ppaction://hlinksldjump"/>
                </a:rPr>
                <a:t>175</a:t>
              </a:r>
              <a:endParaRPr lang="en-US" dirty="0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13695" y="5257867"/>
            <a:ext cx="1838901" cy="2769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Reset_microPC</a:t>
            </a:r>
            <a:r>
              <a:rPr lang="en-US" sz="1200" dirty="0"/>
              <a:t> Active Low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8" y="5775413"/>
            <a:ext cx="886461" cy="276999"/>
            <a:chOff x="7341000" y="5775412"/>
            <a:chExt cx="886460" cy="276999"/>
          </a:xfrm>
        </p:grpSpPr>
        <p:sp>
          <p:nvSpPr>
            <p:cNvPr id="39" name="TextBox 38">
              <a:hlinkClick r:id="rId7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88646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692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445009" y="5554433"/>
            <a:ext cx="4013340" cy="35948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10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11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445009" y="4864203"/>
            <a:ext cx="1263765" cy="10497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688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Arrow: Right 1">
            <a:hlinkClick r:id="rId12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12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6" name="Arrow: Right 65">
            <a:hlinkClick r:id="rId6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724691"/>
            <a:ext cx="1837351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216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10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91516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03432" y="5419751"/>
            <a:ext cx="423265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1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7605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dirty="0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Last Micro instruction</a:t>
            </a:r>
          </a:p>
          <a:p>
            <a:pPr algn="ctr"/>
            <a:r>
              <a:rPr lang="en-US" sz="1100" dirty="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Addr+1</a:t>
            </a:r>
          </a:p>
          <a:p>
            <a:pPr algn="ctr"/>
            <a:r>
              <a:rPr lang="en-US" sz="1100" dirty="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Low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High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Ld</a:t>
            </a:r>
            <a:r>
              <a:rPr lang="en-US" sz="1100" dirty="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Last clock of an instruction includes the </a:t>
            </a:r>
            <a:r>
              <a:rPr lang="en-US" sz="1200" dirty="0" err="1"/>
              <a:t>PC_Advance</a:t>
            </a:r>
            <a:r>
              <a:rPr lang="en-US" sz="1200" dirty="0"/>
              <a:t>.</a:t>
            </a:r>
          </a:p>
          <a:p>
            <a:r>
              <a:rPr lang="en-US" sz="1200" dirty="0"/>
              <a:t>In that clock, </a:t>
            </a:r>
            <a:r>
              <a:rPr lang="en-US" sz="1200" u="sng" dirty="0"/>
              <a:t>the Address and Data buses are used by the Program Counter.</a:t>
            </a:r>
            <a:r>
              <a:rPr lang="en-US" sz="1200" dirty="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First clock of the next instruction, buses are used to load the high byte of the instruction. To avoid transmission </a:t>
            </a:r>
            <a:r>
              <a:rPr lang="en-US" sz="1200" u="sng" dirty="0"/>
              <a:t>of the first micro instruction on the  buses, the micro instruction address bit A8 is set</a:t>
            </a:r>
            <a:r>
              <a:rPr lang="en-US" sz="1200" dirty="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Ld</a:t>
              </a:r>
              <a:r>
                <a:rPr lang="en-US" sz="1100" dirty="0"/>
                <a:t> Low (rising)</a:t>
              </a:r>
            </a:p>
            <a:p>
              <a:pPr algn="ctr"/>
              <a:r>
                <a:rPr lang="en-US" sz="1100" dirty="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Ld</a:t>
              </a:r>
              <a:r>
                <a:rPr lang="en-US" sz="1100" dirty="0"/>
                <a:t> High</a:t>
              </a:r>
            </a:p>
            <a:p>
              <a:pPr algn="ctr"/>
              <a:r>
                <a:rPr lang="en-US" sz="1100" dirty="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</a:t>
              </a:r>
              <a:r>
                <a:rPr lang="en-US" sz="1100" dirty="0" err="1"/>
                <a:t>Instruciton</a:t>
              </a:r>
              <a:r>
                <a:rPr lang="en-US" sz="1100" dirty="0"/>
                <a:t>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8" action="ppaction://hlinksldjump"/>
              </a:rPr>
              <a:t>161</a:t>
            </a:r>
            <a:endParaRPr lang="en-US" dirty="0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7" y="6224923"/>
            <a:ext cx="1188821" cy="300364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6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4" y="5778869"/>
            <a:ext cx="1001070" cy="687675"/>
          </a:xfrm>
          <a:prstGeom prst="bentConnector4">
            <a:avLst>
              <a:gd name="adj1" fmla="val 47824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20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20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20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21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2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hlinkClick r:id="rId24" action="ppaction://hlinksldjump"/>
            <a:extLst>
              <a:ext uri="{FF2B5EF4-FFF2-40B4-BE49-F238E27FC236}">
                <a16:creationId xmlns:a16="http://schemas.microsoft.com/office/drawing/2014/main" id="{91280C15-57D1-A214-1750-7D5A432B9A62}"/>
              </a:ext>
            </a:extLst>
          </p:cNvPr>
          <p:cNvSpPr txBox="1"/>
          <p:nvPr/>
        </p:nvSpPr>
        <p:spPr>
          <a:xfrm>
            <a:off x="10066719" y="2620380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425171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3.3v – 5v</a:t>
            </a:r>
          </a:p>
          <a:p>
            <a:r>
              <a:rPr lang="en-US" sz="900" dirty="0"/>
              <a:t>bi-directional</a:t>
            </a:r>
          </a:p>
          <a:p>
            <a:r>
              <a:rPr lang="en-US" sz="900" dirty="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Addr</a:t>
            </a:r>
            <a:r>
              <a:rPr lang="en-US" sz="9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6703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10 - RESET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Base </a:t>
                      </a:r>
                      <a:r>
                        <a:rPr lang="en-US" sz="1050" dirty="0" err="1"/>
                        <a:t>Addr</a:t>
                      </a:r>
                      <a:endParaRPr lang="en-US" sz="105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Addr</a:t>
                      </a:r>
                      <a:r>
                        <a:rPr lang="en-US" sz="1050" dirty="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11 - </a:t>
            </a:r>
            <a:r>
              <a:rPr lang="en-US" sz="900" dirty="0" err="1"/>
              <a:t>Serial_IN</a:t>
            </a:r>
            <a:endParaRPr lang="en-US" sz="9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5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17 – </a:t>
            </a:r>
            <a:r>
              <a:rPr lang="en-US" sz="900" dirty="0" err="1"/>
              <a:t>ReadRAM</a:t>
            </a:r>
            <a:r>
              <a:rPr lang="en-US" sz="900" dirty="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16 – </a:t>
            </a:r>
            <a:r>
              <a:rPr lang="en-US" sz="900" dirty="0" err="1"/>
              <a:t>WriteRAM</a:t>
            </a:r>
            <a:r>
              <a:rPr lang="en-US" sz="900" dirty="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Addr</a:t>
            </a:r>
            <a:r>
              <a:rPr lang="en-US" sz="9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Addr</a:t>
            </a:r>
            <a:r>
              <a:rPr lang="en-US" sz="9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7"/>
            <a:ext cx="340158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Load </a:t>
            </a:r>
            <a:r>
              <a:rPr lang="en-US" sz="900" dirty="0" err="1"/>
              <a:t>Addr</a:t>
            </a:r>
            <a:r>
              <a:rPr lang="en-US" sz="9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err="1"/>
              <a:t>Addr</a:t>
            </a:r>
            <a:r>
              <a:rPr lang="en-US" sz="9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/>
                        <a:t>ReadRAM</a:t>
                      </a:r>
                      <a:r>
                        <a:rPr lang="en-US" sz="900" b="0" dirty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/>
                        <a:t>WriteRAM</a:t>
                      </a:r>
                      <a:r>
                        <a:rPr lang="en-US" sz="900" b="0" dirty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/>
                        <a:t>Addr_En</a:t>
                      </a:r>
                      <a:r>
                        <a:rPr lang="en-US" sz="900" b="0" dirty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Dat_ </a:t>
                      </a:r>
                      <a:r>
                        <a:rPr lang="en-US" sz="900" b="0" dirty="0" err="1"/>
                        <a:t>dir</a:t>
                      </a:r>
                      <a:endParaRPr lang="en-US"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RAM </a:t>
                      </a:r>
                      <a:r>
                        <a:rPr lang="en-US" sz="900" b="0" dirty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SD </a:t>
                      </a:r>
                      <a:r>
                        <a:rPr lang="en-US" sz="900" b="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 dirty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highlight>
                  <a:srgbClr val="FFFF00"/>
                </a:highlight>
              </a:rPr>
              <a:t>Addr_en</a:t>
            </a:r>
            <a:r>
              <a:rPr lang="en-US" sz="900" dirty="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highlight>
                  <a:srgbClr val="FFFF00"/>
                </a:highlight>
              </a:rPr>
              <a:t>Addr_en</a:t>
            </a:r>
            <a:r>
              <a:rPr lang="en-US" sz="900" dirty="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WriteRAM</a:t>
            </a:r>
            <a:r>
              <a:rPr lang="en-US" sz="900" dirty="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 dirty="0"/>
              <a:t>HC245 </a:t>
            </a:r>
            <a:r>
              <a:rPr lang="en-US" sz="1051" dirty="0" err="1"/>
              <a:t>Addr</a:t>
            </a:r>
            <a:r>
              <a:rPr lang="en-US" sz="1051" dirty="0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highlight>
                  <a:srgbClr val="FFFF00"/>
                </a:highlight>
              </a:rPr>
              <a:t>Addr_en</a:t>
            </a:r>
            <a:r>
              <a:rPr lang="en-US" sz="900" dirty="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373936" y="3873115"/>
            <a:ext cx="1996215" cy="25534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 dirty="0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>
                <a:highlight>
                  <a:srgbClr val="FFFF00"/>
                </a:highlight>
              </a:rPr>
              <a:t>Addr_en</a:t>
            </a:r>
            <a:r>
              <a:rPr lang="en-US" sz="900" dirty="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 dirty="0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err="1"/>
              <a:t>Addr</a:t>
            </a:r>
            <a:r>
              <a:rPr lang="en-US" sz="900" dirty="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 dirty="0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 dirty="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err="1"/>
              <a:t>Addr</a:t>
            </a:r>
            <a:r>
              <a:rPr lang="en-US" sz="900" dirty="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 dirty="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 dirty="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Base </a:t>
                      </a:r>
                      <a:r>
                        <a:rPr lang="en-US" sz="1050" dirty="0" err="1"/>
                        <a:t>Addr</a:t>
                      </a:r>
                      <a:endParaRPr lang="en-US" sz="105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5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8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8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8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8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9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9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9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 </a:t>
            </a:r>
            <a:r>
              <a:rPr lang="en-US" sz="1100" dirty="0" err="1"/>
              <a:t>Imm</a:t>
            </a:r>
            <a:endParaRPr lang="en-US" sz="11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686202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714575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742947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420241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448613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476985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158578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186950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215323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1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Halt the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</a:t>
                      </a:r>
                    </a:p>
                    <a:p>
                      <a:r>
                        <a:rPr lang="en-US" sz="1200" dirty="0"/>
                        <a:t>(OR, AND, XOR, NO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sz="13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</a:t>
                      </a:r>
                    </a:p>
                    <a:p>
                      <a:r>
                        <a:rPr lang="en-US" sz="1200" dirty="0"/>
                        <a:t>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register</a:t>
                      </a:r>
                      <a:endParaRPr lang="en-US" sz="13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a register as a character or integer  </a:t>
                      </a:r>
                      <a:endParaRPr lang="en-US" sz="13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 dirty="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Pointer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Left A </a:t>
                      </a:r>
                    </a:p>
                    <a:p>
                      <a:pPr algn="ctr"/>
                      <a:r>
                        <a:rPr lang="en-US" sz="15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Rotate left A</a:t>
                      </a:r>
                    </a:p>
                    <a:p>
                      <a:pPr algn="ctr"/>
                      <a:r>
                        <a:rPr lang="en-US" sz="1500" dirty="0"/>
                        <a:t>A[0]=</a:t>
                      </a:r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-&gt; A-&gt; </a:t>
                      </a:r>
                      <a:r>
                        <a:rPr lang="en-US" sz="1500" dirty="0" err="1"/>
                        <a:t>Cout</a:t>
                      </a:r>
                      <a:endParaRPr lang="en-US" sz="15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dirty="0"/>
                        <a:t>OR and ADD share Op Code</a:t>
                      </a:r>
                    </a:p>
                    <a:p>
                      <a:r>
                        <a:rPr lang="en-US" sz="15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Special Function select OR </a:t>
                      </a:r>
                      <a:r>
                        <a:rPr lang="en-US" sz="1500" dirty="0" err="1"/>
                        <a:t>or</a:t>
                      </a:r>
                      <a:r>
                        <a:rPr lang="en-US" sz="15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Allow using ALU as two registers</a:t>
                      </a:r>
                    </a:p>
                    <a:p>
                      <a:r>
                        <a:rPr lang="en-US" sz="1500" strike="noStrike" baseline="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register to be loaded (need value of Rs1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OUT #Imm,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9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101" y="4862511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7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226035"/>
            <a:ext cx="4712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60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9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9" y="4632537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7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8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8" y="1892585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5" y="2491525"/>
            <a:ext cx="563203" cy="400039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9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2" y="2151264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1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10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6" y="5403881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3" y="5091109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1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4" y="3938877"/>
            <a:ext cx="1" cy="69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6" y="5033822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70" y="5403882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1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70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5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</a:t>
                      </a:r>
                      <a:r>
                        <a:rPr lang="en-US" sz="1300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0" cy="2427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 </a:t>
                      </a:r>
                      <a:r>
                        <a:rPr lang="en-US" sz="1300" dirty="0" err="1"/>
                        <a:t>XXXX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14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4 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</a:t>
                      </a:r>
                      <a:r>
                        <a:rPr lang="en-US" sz="1300" dirty="0"/>
                        <a:t>0</a:t>
                      </a:r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5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4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 dirty="0"/>
              <a:t>Parallel Load need to happen on </a:t>
            </a:r>
            <a:r>
              <a:rPr lang="en-US" sz="1400" dirty="0" err="1"/>
              <a:t>invese</a:t>
            </a:r>
            <a:r>
              <a:rPr lang="en-US" sz="1400" dirty="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 dirty="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3" action="ppaction://hlinksldjump"/>
                </a:rPr>
                <a:t>138: </a:t>
              </a:r>
              <a:r>
                <a:rPr lang="en-US" sz="1100" dirty="0" err="1">
                  <a:hlinkClick r:id="rId3" action="ppaction://hlinksldjump"/>
                </a:rPr>
                <a:t>Addr</a:t>
              </a:r>
              <a:r>
                <a:rPr lang="en-US" sz="1100" dirty="0">
                  <a:hlinkClick r:id="rId3" action="ppaction://hlinksldjump"/>
                </a:rPr>
                <a:t> Bus Arbiter</a:t>
              </a:r>
              <a:endParaRPr lang="en-US" sz="1100" dirty="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739843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590910" y="1838229"/>
            <a:ext cx="1329598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Read from Register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Write to Register 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~G</a:t>
            </a:r>
            <a:r>
              <a:rPr lang="en-US" sz="1051" dirty="0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A,B </a:t>
            </a:r>
            <a:r>
              <a:rPr lang="en-US" sz="1051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Read from Register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>
                <a:hlinkClick r:id="rId9" action="ppaction://hlinksldjump"/>
              </a:rPr>
              <a:t>R</a:t>
            </a:r>
            <a:r>
              <a:rPr lang="en-US" sz="1051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Read from Register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Write to Register 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~G</a:t>
            </a:r>
            <a:r>
              <a:rPr lang="en-US" sz="1051" dirty="0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A,B </a:t>
            </a:r>
            <a:r>
              <a:rPr lang="en-US" sz="1051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>
                <a:hlinkClick r:id="rId9" action="ppaction://hlinksldjump"/>
              </a:rPr>
              <a:t>R</a:t>
            </a:r>
            <a:r>
              <a:rPr lang="en-US" sz="1051" dirty="0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57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 AMAP</a:t>
              </a:r>
              <a:endParaRPr lang="en-US" sz="1100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 dirty="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hlinkClick r:id="rId5" action="ppaction://hlinksldjump"/>
                </a:rPr>
                <a:t>138 </a:t>
              </a:r>
              <a:r>
                <a:rPr lang="en-US" sz="1100" dirty="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 dirty="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 dirty="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 dirty="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 dirty="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7" y="6224923"/>
            <a:ext cx="1188821" cy="300364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6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4" y="5778869"/>
            <a:ext cx="1001070" cy="687675"/>
          </a:xfrm>
          <a:prstGeom prst="bentConnector4">
            <a:avLst>
              <a:gd name="adj1" fmla="val 47824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1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opcode is 00110 then zero-extended 4-bit immediate from high instruction register</a:t>
            </a:r>
          </a:p>
          <a:p>
            <a:r>
              <a:rPr lang="en-US" sz="1400" dirty="0"/>
              <a:t>is written to the bus; otherwise, the full 8-bit high instruction register is written to</a:t>
            </a:r>
          </a:p>
          <a:p>
            <a:r>
              <a:rPr lang="en-US" sz="1400" dirty="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1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ALU </a:t>
            </a:r>
            <a:r>
              <a:rPr lang="en-US" dirty="0" err="1"/>
              <a:t>OpCodes</a:t>
            </a:r>
            <a:r>
              <a:rPr lang="en-US" dirty="0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ALU opcode(010), SF(0 / 1) – A XOR B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Codes </a:t>
            </a:r>
          </a:p>
          <a:p>
            <a:r>
              <a:rPr lang="en-US" dirty="0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{Op =XX0, SF = 0} </a:t>
            </a:r>
            <a:r>
              <a:rPr lang="en-US" sz="1400" dirty="0">
                <a:sym typeface="Wingdings" panose="05000000000000000000" pitchFamily="2" charset="2"/>
              </a:rPr>
              <a:t> A XOR B; Else B or !B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0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 dirty="0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Note the difference between the ALU function opcodes for ADD / SUB and ADC / SBC:</a:t>
            </a:r>
          </a:p>
          <a:p>
            <a:pPr lvl="1"/>
            <a:r>
              <a:rPr lang="en-US" sz="1600" dirty="0"/>
              <a:t>ALU opcode(011), SF(0 / 1) – ADD/SUB</a:t>
            </a:r>
          </a:p>
          <a:p>
            <a:pPr lvl="1"/>
            <a:r>
              <a:rPr lang="en-US" sz="1600" dirty="0"/>
              <a:t>ALU opcode(111), SF(0 / 1) – ADC/SBC</a:t>
            </a:r>
          </a:p>
          <a:p>
            <a:pPr algn="l"/>
            <a:r>
              <a:rPr lang="en-US" sz="2000" dirty="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Q[1:8] </a:t>
            </a:r>
            <a:r>
              <a:rPr lang="en-US" sz="1400" dirty="0">
                <a:sym typeface="Wingdings" panose="05000000000000000000" pitchFamily="2" charset="2"/>
              </a:rPr>
              <a:t> A[0:7]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assembly file is composed of lines with the following form:</a:t>
            </a:r>
          </a:p>
          <a:p>
            <a:endParaRPr lang="en-US" dirty="0"/>
          </a:p>
          <a:p>
            <a:r>
              <a:rPr lang="en-US" dirty="0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Display, </a:t>
                      </a:r>
                    </a:p>
                    <a:p>
                      <a:r>
                        <a:rPr lang="en-US" sz="15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 dirty="0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Left A </a:t>
                      </a:r>
                    </a:p>
                    <a:p>
                      <a:pPr algn="ctr"/>
                      <a:r>
                        <a:rPr lang="en-US" sz="15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Rotate left A</a:t>
                      </a:r>
                    </a:p>
                    <a:p>
                      <a:pPr algn="ctr"/>
                      <a:r>
                        <a:rPr lang="en-US" sz="1500" dirty="0"/>
                        <a:t>A[0]=</a:t>
                      </a:r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-&gt; A-&gt; </a:t>
                      </a:r>
                      <a:r>
                        <a:rPr lang="en-US" sz="1500" dirty="0" err="1"/>
                        <a:t>Cout</a:t>
                      </a:r>
                      <a:endParaRPr lang="en-US" sz="15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dirty="0"/>
                        <a:t>OR and ADD share Op Code</a:t>
                      </a:r>
                    </a:p>
                    <a:p>
                      <a:r>
                        <a:rPr lang="en-US" sz="15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Special Function select OR </a:t>
                      </a:r>
                      <a:r>
                        <a:rPr lang="en-US" sz="1500" dirty="0" err="1"/>
                        <a:t>or</a:t>
                      </a:r>
                      <a:r>
                        <a:rPr lang="en-US" sz="15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Move A, B Regs</a:t>
                      </a:r>
                    </a:p>
                    <a:p>
                      <a:r>
                        <a:rPr lang="en-US" sz="15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4x 74LS161</a:t>
                      </a:r>
                    </a:p>
                    <a:p>
                      <a:r>
                        <a:rPr lang="en-US" sz="15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 dirty="0"/>
                        <a:t>No change</a:t>
                      </a:r>
                    </a:p>
                    <a:p>
                      <a:endParaRPr lang="en-US" sz="15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/>
              <a:t>Addr</a:t>
            </a:r>
            <a:endParaRPr lang="en-US" sz="1200" dirty="0"/>
          </a:p>
          <a:p>
            <a:pPr algn="ctr"/>
            <a:r>
              <a:rPr lang="en-US" sz="1200" dirty="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Prog </a:t>
            </a:r>
          </a:p>
          <a:p>
            <a:pPr algn="ctr"/>
            <a:r>
              <a:rPr lang="en-US" sz="1100" dirty="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</a:t>
                      </a:r>
                      <a:r>
                        <a:rPr lang="en-US" sz="1300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  <a:r>
                        <a:rPr lang="en-US" sz="1300" dirty="0" err="1"/>
                        <a:t>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  <a:r>
                        <a:rPr lang="en-US" sz="1300" dirty="0" err="1"/>
                        <a:t>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 </a:t>
                      </a:r>
                      <a:r>
                        <a:rPr lang="en-US" sz="1300" dirty="0" err="1"/>
                        <a:t>XXXX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  <a:r>
                        <a:rPr lang="en-US" sz="1300" dirty="0" err="1"/>
                        <a:t>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4 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</a:t>
                      </a:r>
                      <a:r>
                        <a:rPr lang="en-US" sz="1300" dirty="0"/>
                        <a:t>0</a:t>
                      </a:r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Special </a:t>
                      </a:r>
                      <a:r>
                        <a:rPr lang="en-US" sz="1300" dirty="0" err="1"/>
                        <a:t>Func</a:t>
                      </a:r>
                      <a:r>
                        <a:rPr lang="en-US" sz="1300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Special </a:t>
                      </a:r>
                      <a:r>
                        <a:rPr lang="en-US" sz="1300" dirty="0" err="1"/>
                        <a:t>Func</a:t>
                      </a:r>
                      <a:r>
                        <a:rPr lang="en-US" sz="1300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Shift Left A </a:t>
                      </a:r>
                    </a:p>
                    <a:p>
                      <a:pPr algn="ctr"/>
                      <a:r>
                        <a:rPr lang="en-US" sz="1300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Rotate left A</a:t>
                      </a:r>
                    </a:p>
                    <a:p>
                      <a:pPr algn="ctr"/>
                      <a:r>
                        <a:rPr lang="en-US" sz="1300" dirty="0"/>
                        <a:t>A[0]=</a:t>
                      </a:r>
                      <a:r>
                        <a:rPr lang="en-US" sz="1300" dirty="0" err="1"/>
                        <a:t>Cin</a:t>
                      </a:r>
                      <a:r>
                        <a:rPr lang="en-US" sz="13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Cin</a:t>
                      </a:r>
                      <a:r>
                        <a:rPr lang="en-US" sz="13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No change</a:t>
                      </a:r>
                    </a:p>
                    <a:p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125552</TotalTime>
  <Words>16343</Words>
  <Application>Microsoft Office PowerPoint</Application>
  <PresentationFormat>Widescreen</PresentationFormat>
  <Paragraphs>5844</Paragraphs>
  <Slides>104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0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V2.0 – 16bit Address</vt:lpstr>
      <vt:lpstr>Unified Bus Operation (v2.0)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108</cp:revision>
  <cp:lastPrinted>2024-11-15T03:03:24Z</cp:lastPrinted>
  <dcterms:created xsi:type="dcterms:W3CDTF">2022-02-06T02:47:09Z</dcterms:created>
  <dcterms:modified xsi:type="dcterms:W3CDTF">2024-11-20T04:26:00Z</dcterms:modified>
</cp:coreProperties>
</file>